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91" r:id="rId5"/>
    <p:sldId id="264" r:id="rId6"/>
    <p:sldId id="298" r:id="rId7"/>
    <p:sldId id="299" r:id="rId8"/>
    <p:sldId id="300" r:id="rId9"/>
    <p:sldId id="301" r:id="rId10"/>
    <p:sldId id="304" r:id="rId11"/>
    <p:sldId id="306" r:id="rId12"/>
    <p:sldId id="308" r:id="rId13"/>
    <p:sldId id="305" r:id="rId14"/>
    <p:sldId id="307" r:id="rId15"/>
    <p:sldId id="283" r:id="rId16"/>
    <p:sldId id="285" r:id="rId17"/>
    <p:sldId id="302" r:id="rId18"/>
    <p:sldId id="30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32"/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CA379-3102-6E99-0236-7E679CB769D4}" v="127" dt="2025-05-28T20:05:01.532"/>
    <p1510:client id="{AE3F6BBC-D231-4AFE-B799-D96D622F44C7}" v="431" dt="2025-05-28T07:52:41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77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enne Nabila Ghirardin" userId="9de0f8e9-79d5-44e0-8c23-340891d27dec" providerId="ADAL" clId="{8479DA06-4209-4293-A33A-7D79908032B9}"/>
    <pc:docChg chg="undo custSel addSld delSld modSld sldOrd">
      <pc:chgData name="Fabienne Nabila Ghirardin" userId="9de0f8e9-79d5-44e0-8c23-340891d27dec" providerId="ADAL" clId="{8479DA06-4209-4293-A33A-7D79908032B9}" dt="2025-05-04T19:27:23.723" v="173" actId="47"/>
      <pc:docMkLst>
        <pc:docMk/>
      </pc:docMkLst>
      <pc:sldChg chg="modSp mod">
        <pc:chgData name="Fabienne Nabila Ghirardin" userId="9de0f8e9-79d5-44e0-8c23-340891d27dec" providerId="ADAL" clId="{8479DA06-4209-4293-A33A-7D79908032B9}" dt="2025-05-04T19:19:57.314" v="117" actId="20577"/>
        <pc:sldMkLst>
          <pc:docMk/>
          <pc:sldMk cId="1370413871" sldId="259"/>
        </pc:sldMkLst>
        <pc:spChg chg="mod">
          <ac:chgData name="Fabienne Nabila Ghirardin" userId="9de0f8e9-79d5-44e0-8c23-340891d27dec" providerId="ADAL" clId="{8479DA06-4209-4293-A33A-7D79908032B9}" dt="2025-05-04T19:19:57.314" v="117" actId="20577"/>
          <ac:spMkLst>
            <pc:docMk/>
            <pc:sldMk cId="1370413871" sldId="259"/>
            <ac:spMk id="2" creationId="{0DC4EFCE-CBDF-5A95-9306-DD711B63A0E0}"/>
          </ac:spMkLst>
        </pc:spChg>
      </pc:sldChg>
      <pc:sldChg chg="addSp delSp del mod">
        <pc:chgData name="Fabienne Nabila Ghirardin" userId="9de0f8e9-79d5-44e0-8c23-340891d27dec" providerId="ADAL" clId="{8479DA06-4209-4293-A33A-7D79908032B9}" dt="2025-05-04T19:27:23.723" v="173" actId="47"/>
        <pc:sldMkLst>
          <pc:docMk/>
          <pc:sldMk cId="717483302" sldId="277"/>
        </pc:sldMkLst>
      </pc:sldChg>
      <pc:sldChg chg="del">
        <pc:chgData name="Fabienne Nabila Ghirardin" userId="9de0f8e9-79d5-44e0-8c23-340891d27dec" providerId="ADAL" clId="{8479DA06-4209-4293-A33A-7D79908032B9}" dt="2025-05-04T19:26:33.651" v="160" actId="47"/>
        <pc:sldMkLst>
          <pc:docMk/>
          <pc:sldMk cId="4156571390" sldId="278"/>
        </pc:sldMkLst>
      </pc:sldChg>
      <pc:sldChg chg="modSp">
        <pc:chgData name="Fabienne Nabila Ghirardin" userId="9de0f8e9-79d5-44e0-8c23-340891d27dec" providerId="ADAL" clId="{8479DA06-4209-4293-A33A-7D79908032B9}" dt="2025-05-04T19:12:13.018" v="36" actId="20577"/>
        <pc:sldMkLst>
          <pc:docMk/>
          <pc:sldMk cId="1191281274" sldId="279"/>
        </pc:sldMkLst>
      </pc:sldChg>
      <pc:sldChg chg="addSp modSp mod modNotesTx">
        <pc:chgData name="Fabienne Nabila Ghirardin" userId="9de0f8e9-79d5-44e0-8c23-340891d27dec" providerId="ADAL" clId="{8479DA06-4209-4293-A33A-7D79908032B9}" dt="2025-05-04T19:22:53.727" v="145" actId="1076"/>
        <pc:sldMkLst>
          <pc:docMk/>
          <pc:sldMk cId="1474140292" sldId="280"/>
        </pc:sldMkLst>
      </pc:sldChg>
      <pc:sldChg chg="addSp new mod modNotesTx">
        <pc:chgData name="Fabienne Nabila Ghirardin" userId="9de0f8e9-79d5-44e0-8c23-340891d27dec" providerId="ADAL" clId="{8479DA06-4209-4293-A33A-7D79908032B9}" dt="2025-05-04T19:20:07.877" v="124"/>
        <pc:sldMkLst>
          <pc:docMk/>
          <pc:sldMk cId="3726501981" sldId="281"/>
        </pc:sldMkLst>
      </pc:sldChg>
      <pc:sldChg chg="addSp delSp modSp new mod modNotesTx">
        <pc:chgData name="Fabienne Nabila Ghirardin" userId="9de0f8e9-79d5-44e0-8c23-340891d27dec" providerId="ADAL" clId="{8479DA06-4209-4293-A33A-7D79908032B9}" dt="2025-05-04T19:20:09.160" v="125"/>
        <pc:sldMkLst>
          <pc:docMk/>
          <pc:sldMk cId="2495776062" sldId="282"/>
        </pc:sldMkLst>
      </pc:sldChg>
      <pc:sldChg chg="addSp new mod modNotesTx">
        <pc:chgData name="Fabienne Nabila Ghirardin" userId="9de0f8e9-79d5-44e0-8c23-340891d27dec" providerId="ADAL" clId="{8479DA06-4209-4293-A33A-7D79908032B9}" dt="2025-05-04T19:20:19.821" v="130" actId="20577"/>
        <pc:sldMkLst>
          <pc:docMk/>
          <pc:sldMk cId="3170519305" sldId="283"/>
        </pc:sldMkLst>
        <pc:picChg chg="add">
          <ac:chgData name="Fabienne Nabila Ghirardin" userId="9de0f8e9-79d5-44e0-8c23-340891d27dec" providerId="ADAL" clId="{8479DA06-4209-4293-A33A-7D79908032B9}" dt="2025-05-04T19:19:06.857" v="50" actId="22"/>
          <ac:picMkLst>
            <pc:docMk/>
            <pc:sldMk cId="3170519305" sldId="283"/>
            <ac:picMk id="8" creationId="{D66339CB-2F3E-5DF4-31B0-3C9F3EACE199}"/>
          </ac:picMkLst>
        </pc:picChg>
      </pc:sldChg>
      <pc:sldChg chg="addSp new mod modNotesTx">
        <pc:chgData name="Fabienne Nabila Ghirardin" userId="9de0f8e9-79d5-44e0-8c23-340891d27dec" providerId="ADAL" clId="{8479DA06-4209-4293-A33A-7D79908032B9}" dt="2025-05-04T19:21:01.742" v="133"/>
        <pc:sldMkLst>
          <pc:docMk/>
          <pc:sldMk cId="2430854648" sldId="284"/>
        </pc:sldMkLst>
      </pc:sldChg>
      <pc:sldChg chg="addSp new mod modNotesTx">
        <pc:chgData name="Fabienne Nabila Ghirardin" userId="9de0f8e9-79d5-44e0-8c23-340891d27dec" providerId="ADAL" clId="{8479DA06-4209-4293-A33A-7D79908032B9}" dt="2025-05-04T19:21:36.630" v="140"/>
        <pc:sldMkLst>
          <pc:docMk/>
          <pc:sldMk cId="97057160" sldId="285"/>
        </pc:sldMkLst>
        <pc:picChg chg="add">
          <ac:chgData name="Fabienne Nabila Ghirardin" userId="9de0f8e9-79d5-44e0-8c23-340891d27dec" providerId="ADAL" clId="{8479DA06-4209-4293-A33A-7D79908032B9}" dt="2025-05-04T19:21:29.302" v="139" actId="22"/>
          <ac:picMkLst>
            <pc:docMk/>
            <pc:sldMk cId="97057160" sldId="285"/>
            <ac:picMk id="8" creationId="{FC5C6DBB-1292-4FBB-51AB-45F0124B763D}"/>
          </ac:picMkLst>
        </pc:picChg>
      </pc:sldChg>
      <pc:sldChg chg="addSp delSp modSp new del mod">
        <pc:chgData name="Fabienne Nabila Ghirardin" userId="9de0f8e9-79d5-44e0-8c23-340891d27dec" providerId="ADAL" clId="{8479DA06-4209-4293-A33A-7D79908032B9}" dt="2025-05-04T19:21:24.790" v="137" actId="680"/>
        <pc:sldMkLst>
          <pc:docMk/>
          <pc:sldMk cId="2301770833" sldId="285"/>
        </pc:sldMkLst>
      </pc:sldChg>
      <pc:sldChg chg="addSp new mod ord">
        <pc:chgData name="Fabienne Nabila Ghirardin" userId="9de0f8e9-79d5-44e0-8c23-340891d27dec" providerId="ADAL" clId="{8479DA06-4209-4293-A33A-7D79908032B9}" dt="2025-05-04T19:25:04.820" v="154"/>
        <pc:sldMkLst>
          <pc:docMk/>
          <pc:sldMk cId="1816814535" sldId="286"/>
        </pc:sldMkLst>
      </pc:sldChg>
      <pc:sldChg chg="new del">
        <pc:chgData name="Fabienne Nabila Ghirardin" userId="9de0f8e9-79d5-44e0-8c23-340891d27dec" providerId="ADAL" clId="{8479DA06-4209-4293-A33A-7D79908032B9}" dt="2025-05-04T19:23:43.136" v="147" actId="680"/>
        <pc:sldMkLst>
          <pc:docMk/>
          <pc:sldMk cId="2499034829" sldId="286"/>
        </pc:sldMkLst>
      </pc:sldChg>
      <pc:sldChg chg="addSp new mod">
        <pc:chgData name="Fabienne Nabila Ghirardin" userId="9de0f8e9-79d5-44e0-8c23-340891d27dec" providerId="ADAL" clId="{8479DA06-4209-4293-A33A-7D79908032B9}" dt="2025-05-04T19:25:05.688" v="155" actId="22"/>
        <pc:sldMkLst>
          <pc:docMk/>
          <pc:sldMk cId="1710366691" sldId="287"/>
        </pc:sldMkLst>
        <pc:picChg chg="add">
          <ac:chgData name="Fabienne Nabila Ghirardin" userId="9de0f8e9-79d5-44e0-8c23-340891d27dec" providerId="ADAL" clId="{8479DA06-4209-4293-A33A-7D79908032B9}" dt="2025-05-04T19:25:05.688" v="155" actId="22"/>
          <ac:picMkLst>
            <pc:docMk/>
            <pc:sldMk cId="1710366691" sldId="287"/>
            <ac:picMk id="8" creationId="{5E6E4C31-F739-2D88-EDFD-293A52406D9A}"/>
          </ac:picMkLst>
        </pc:picChg>
      </pc:sldChg>
      <pc:sldChg chg="addSp new mod">
        <pc:chgData name="Fabienne Nabila Ghirardin" userId="9de0f8e9-79d5-44e0-8c23-340891d27dec" providerId="ADAL" clId="{8479DA06-4209-4293-A33A-7D79908032B9}" dt="2025-05-04T19:25:23.650" v="157" actId="22"/>
        <pc:sldMkLst>
          <pc:docMk/>
          <pc:sldMk cId="414004794" sldId="288"/>
        </pc:sldMkLst>
        <pc:picChg chg="add">
          <ac:chgData name="Fabienne Nabila Ghirardin" userId="9de0f8e9-79d5-44e0-8c23-340891d27dec" providerId="ADAL" clId="{8479DA06-4209-4293-A33A-7D79908032B9}" dt="2025-05-04T19:25:23.650" v="157" actId="22"/>
          <ac:picMkLst>
            <pc:docMk/>
            <pc:sldMk cId="414004794" sldId="288"/>
            <ac:picMk id="8" creationId="{220EA945-7FBF-330A-4152-EB28517C596C}"/>
          </ac:picMkLst>
        </pc:picChg>
      </pc:sldChg>
      <pc:sldChg chg="addSp new mod">
        <pc:chgData name="Fabienne Nabila Ghirardin" userId="9de0f8e9-79d5-44e0-8c23-340891d27dec" providerId="ADAL" clId="{8479DA06-4209-4293-A33A-7D79908032B9}" dt="2025-05-04T19:25:49.884" v="159" actId="22"/>
        <pc:sldMkLst>
          <pc:docMk/>
          <pc:sldMk cId="861174897" sldId="289"/>
        </pc:sldMkLst>
      </pc:sldChg>
      <pc:sldChg chg="addSp delSp modSp add mod setBg delDesignElem">
        <pc:chgData name="Fabienne Nabila Ghirardin" userId="9de0f8e9-79d5-44e0-8c23-340891d27dec" providerId="ADAL" clId="{8479DA06-4209-4293-A33A-7D79908032B9}" dt="2025-05-04T19:27:20.895" v="172" actId="1076"/>
        <pc:sldMkLst>
          <pc:docMk/>
          <pc:sldMk cId="2760269806" sldId="290"/>
        </pc:sldMkLst>
      </pc:sldChg>
    </pc:docChg>
  </pc:docChgLst>
  <pc:docChgLst>
    <pc:chgData name="Fabienne Nabila Ghirardin" userId="9de0f8e9-79d5-44e0-8c23-340891d27dec" providerId="ADAL" clId="{AE3F6BBC-D231-4AFE-B799-D96D622F44C7}"/>
    <pc:docChg chg="undo custSel addSld delSld modSld">
      <pc:chgData name="Fabienne Nabila Ghirardin" userId="9de0f8e9-79d5-44e0-8c23-340891d27dec" providerId="ADAL" clId="{AE3F6BBC-D231-4AFE-B799-D96D622F44C7}" dt="2025-05-28T10:57:35.100" v="1541" actId="478"/>
      <pc:docMkLst>
        <pc:docMk/>
      </pc:docMkLst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1370413871" sldId="259"/>
        </pc:sldMkLst>
      </pc:sldChg>
      <pc:sldChg chg="modSp mod modAnim">
        <pc:chgData name="Fabienne Nabila Ghirardin" userId="9de0f8e9-79d5-44e0-8c23-340891d27dec" providerId="ADAL" clId="{AE3F6BBC-D231-4AFE-B799-D96D622F44C7}" dt="2025-05-28T07:52:41.264" v="1532"/>
        <pc:sldMkLst>
          <pc:docMk/>
          <pc:sldMk cId="1289592874" sldId="264"/>
        </pc:sldMkLst>
        <pc:spChg chg="mod">
          <ac:chgData name="Fabienne Nabila Ghirardin" userId="9de0f8e9-79d5-44e0-8c23-340891d27dec" providerId="ADAL" clId="{AE3F6BBC-D231-4AFE-B799-D96D622F44C7}" dt="2025-05-28T07:52:17.996" v="1528" actId="1076"/>
          <ac:spMkLst>
            <pc:docMk/>
            <pc:sldMk cId="1289592874" sldId="264"/>
            <ac:spMk id="2" creationId="{810B94E5-9627-2FF2-94D5-B0B8AB4A2EA6}"/>
          </ac:spMkLst>
        </pc:spChg>
        <pc:spChg chg="mod">
          <ac:chgData name="Fabienne Nabila Ghirardin" userId="9de0f8e9-79d5-44e0-8c23-340891d27dec" providerId="ADAL" clId="{AE3F6BBC-D231-4AFE-B799-D96D622F44C7}" dt="2025-05-24T11:23:03.131" v="51" actId="20577"/>
          <ac:spMkLst>
            <pc:docMk/>
            <pc:sldMk cId="1289592874" sldId="264"/>
            <ac:spMk id="7" creationId="{78993C95-78BB-31FC-9E03-9B66B655E97C}"/>
          </ac:spMkLst>
        </pc:spChg>
        <pc:spChg chg="mod">
          <ac:chgData name="Fabienne Nabila Ghirardin" userId="9de0f8e9-79d5-44e0-8c23-340891d27dec" providerId="ADAL" clId="{AE3F6BBC-D231-4AFE-B799-D96D622F44C7}" dt="2025-05-28T07:52:28.177" v="1530" actId="255"/>
          <ac:spMkLst>
            <pc:docMk/>
            <pc:sldMk cId="1289592874" sldId="264"/>
            <ac:spMk id="8" creationId="{CFEF137D-6B00-D369-F51D-24F8D61EC3A5}"/>
          </ac:spMkLst>
        </pc:spChg>
      </pc:sldChg>
      <pc:sldChg chg="mod modShow">
        <pc:chgData name="Fabienne Nabila Ghirardin" userId="9de0f8e9-79d5-44e0-8c23-340891d27dec" providerId="ADAL" clId="{AE3F6BBC-D231-4AFE-B799-D96D622F44C7}" dt="2025-05-24T12:21:46.309" v="1109" actId="729"/>
        <pc:sldMkLst>
          <pc:docMk/>
          <pc:sldMk cId="1896683788" sldId="265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3170519305" sldId="283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2430854648" sldId="284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97057160" sldId="285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1710366691" sldId="287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414004794" sldId="288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861174897" sldId="289"/>
        </pc:sldMkLst>
      </pc:sldChg>
      <pc:sldChg chg="modNotesTx">
        <pc:chgData name="Fabienne Nabila Ghirardin" userId="9de0f8e9-79d5-44e0-8c23-340891d27dec" providerId="ADAL" clId="{AE3F6BBC-D231-4AFE-B799-D96D622F44C7}" dt="2025-05-24T12:42:48.694" v="1357"/>
        <pc:sldMkLst>
          <pc:docMk/>
          <pc:sldMk cId="1806575101" sldId="291"/>
        </pc:sldMkLst>
      </pc:sldChg>
      <pc:sldChg chg="addSp delSp modSp del mod">
        <pc:chgData name="Fabienne Nabila Ghirardin" userId="9de0f8e9-79d5-44e0-8c23-340891d27dec" providerId="ADAL" clId="{AE3F6BBC-D231-4AFE-B799-D96D622F44C7}" dt="2025-05-24T11:30:16.787" v="148" actId="47"/>
        <pc:sldMkLst>
          <pc:docMk/>
          <pc:sldMk cId="1043571768" sldId="295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1357884242" sldId="296"/>
        </pc:sldMkLst>
      </pc:sldChg>
      <pc:sldChg chg="mod modShow">
        <pc:chgData name="Fabienne Nabila Ghirardin" userId="9de0f8e9-79d5-44e0-8c23-340891d27dec" providerId="ADAL" clId="{AE3F6BBC-D231-4AFE-B799-D96D622F44C7}" dt="2025-05-24T12:21:12.030" v="1084" actId="729"/>
        <pc:sldMkLst>
          <pc:docMk/>
          <pc:sldMk cId="39175465" sldId="297"/>
        </pc:sldMkLst>
      </pc:sldChg>
      <pc:sldChg chg="addSp delSp modSp add mod setBg delAnim modAnim delDesignElem modNotesTx">
        <pc:chgData name="Fabienne Nabila Ghirardin" userId="9de0f8e9-79d5-44e0-8c23-340891d27dec" providerId="ADAL" clId="{AE3F6BBC-D231-4AFE-B799-D96D622F44C7}" dt="2025-05-24T11:58:55.048" v="862"/>
        <pc:sldMkLst>
          <pc:docMk/>
          <pc:sldMk cId="783523372" sldId="298"/>
        </pc:sldMkLst>
        <pc:spChg chg="add mod">
          <ac:chgData name="Fabienne Nabila Ghirardin" userId="9de0f8e9-79d5-44e0-8c23-340891d27dec" providerId="ADAL" clId="{AE3F6BBC-D231-4AFE-B799-D96D622F44C7}" dt="2025-05-24T11:43:53.555" v="566" actId="1038"/>
          <ac:spMkLst>
            <pc:docMk/>
            <pc:sldMk cId="783523372" sldId="298"/>
            <ac:spMk id="21" creationId="{A6A43573-EC39-ADC4-DFEA-8EF7677C06A5}"/>
          </ac:spMkLst>
        </pc:spChg>
        <pc:spChg chg="add mod">
          <ac:chgData name="Fabienne Nabila Ghirardin" userId="9de0f8e9-79d5-44e0-8c23-340891d27dec" providerId="ADAL" clId="{AE3F6BBC-D231-4AFE-B799-D96D622F44C7}" dt="2025-05-24T11:43:53.555" v="566" actId="1038"/>
          <ac:spMkLst>
            <pc:docMk/>
            <pc:sldMk cId="783523372" sldId="298"/>
            <ac:spMk id="24" creationId="{739D2BE5-AB58-C467-DDAC-80D8E8A967C3}"/>
          </ac:spMkLst>
        </pc:spChg>
        <pc:spChg chg="add mod">
          <ac:chgData name="Fabienne Nabila Ghirardin" userId="9de0f8e9-79d5-44e0-8c23-340891d27dec" providerId="ADAL" clId="{AE3F6BBC-D231-4AFE-B799-D96D622F44C7}" dt="2025-05-24T11:43:53.555" v="566" actId="1038"/>
          <ac:spMkLst>
            <pc:docMk/>
            <pc:sldMk cId="783523372" sldId="298"/>
            <ac:spMk id="25" creationId="{C4D5CEC5-132E-EB7F-7F3C-18F8DD6C28BB}"/>
          </ac:spMkLst>
        </pc:spChg>
        <pc:spChg chg="add mod">
          <ac:chgData name="Fabienne Nabila Ghirardin" userId="9de0f8e9-79d5-44e0-8c23-340891d27dec" providerId="ADAL" clId="{AE3F6BBC-D231-4AFE-B799-D96D622F44C7}" dt="2025-05-24T11:43:53.555" v="566" actId="1038"/>
          <ac:spMkLst>
            <pc:docMk/>
            <pc:sldMk cId="783523372" sldId="298"/>
            <ac:spMk id="26" creationId="{7B30C61B-DB47-C33D-41A2-C43B1BECB9BB}"/>
          </ac:spMkLst>
        </pc:spChg>
        <pc:spChg chg="add mod">
          <ac:chgData name="Fabienne Nabila Ghirardin" userId="9de0f8e9-79d5-44e0-8c23-340891d27dec" providerId="ADAL" clId="{AE3F6BBC-D231-4AFE-B799-D96D622F44C7}" dt="2025-05-24T11:43:53.555" v="566" actId="1038"/>
          <ac:spMkLst>
            <pc:docMk/>
            <pc:sldMk cId="783523372" sldId="298"/>
            <ac:spMk id="28" creationId="{4FAB35B1-5958-AB5B-3656-FF3DFD33FB80}"/>
          </ac:spMkLst>
        </pc:spChg>
        <pc:graphicFrameChg chg="mod">
          <ac:chgData name="Fabienne Nabila Ghirardin" userId="9de0f8e9-79d5-44e0-8c23-340891d27dec" providerId="ADAL" clId="{AE3F6BBC-D231-4AFE-B799-D96D622F44C7}" dt="2025-05-24T11:31:25.977" v="173" actId="207"/>
          <ac:graphicFrameMkLst>
            <pc:docMk/>
            <pc:sldMk cId="783523372" sldId="298"/>
            <ac:graphicFrameMk id="10" creationId="{54625640-1C15-3DEE-A472-ED9770CA6860}"/>
          </ac:graphicFrameMkLst>
        </pc:graphicFrameChg>
      </pc:sldChg>
      <pc:sldChg chg="addSp delSp modSp add mod modAnim modNotesTx">
        <pc:chgData name="Fabienne Nabila Ghirardin" userId="9de0f8e9-79d5-44e0-8c23-340891d27dec" providerId="ADAL" clId="{AE3F6BBC-D231-4AFE-B799-D96D622F44C7}" dt="2025-05-24T21:15:19.241" v="1508" actId="20577"/>
        <pc:sldMkLst>
          <pc:docMk/>
          <pc:sldMk cId="196341581" sldId="299"/>
        </pc:sldMkLst>
        <pc:spChg chg="add mod">
          <ac:chgData name="Fabienne Nabila Ghirardin" userId="9de0f8e9-79d5-44e0-8c23-340891d27dec" providerId="ADAL" clId="{AE3F6BBC-D231-4AFE-B799-D96D622F44C7}" dt="2025-05-24T21:15:19.241" v="1508" actId="20577"/>
          <ac:spMkLst>
            <pc:docMk/>
            <pc:sldMk cId="196341581" sldId="299"/>
            <ac:spMk id="8" creationId="{046224E6-8F40-AC4E-0091-1A348B15D2F8}"/>
          </ac:spMkLst>
        </pc:spChg>
        <pc:graphicFrameChg chg="mod">
          <ac:chgData name="Fabienne Nabila Ghirardin" userId="9de0f8e9-79d5-44e0-8c23-340891d27dec" providerId="ADAL" clId="{AE3F6BBC-D231-4AFE-B799-D96D622F44C7}" dt="2025-05-24T11:31:22.462" v="172" actId="207"/>
          <ac:graphicFrameMkLst>
            <pc:docMk/>
            <pc:sldMk cId="196341581" sldId="299"/>
            <ac:graphicFrameMk id="10" creationId="{A05E0C3C-7912-6A44-7637-C7B522809FB9}"/>
          </ac:graphicFrameMkLst>
        </pc:graphicFrameChg>
      </pc:sldChg>
      <pc:sldChg chg="addSp delSp modSp add del mod">
        <pc:chgData name="Fabienne Nabila Ghirardin" userId="9de0f8e9-79d5-44e0-8c23-340891d27dec" providerId="ADAL" clId="{AE3F6BBC-D231-4AFE-B799-D96D622F44C7}" dt="2025-05-24T11:30:18.046" v="149" actId="47"/>
        <pc:sldMkLst>
          <pc:docMk/>
          <pc:sldMk cId="4082884441" sldId="299"/>
        </pc:sldMkLst>
      </pc:sldChg>
      <pc:sldChg chg="addSp delSp modSp add mod modAnim modNotesTx">
        <pc:chgData name="Fabienne Nabila Ghirardin" userId="9de0f8e9-79d5-44e0-8c23-340891d27dec" providerId="ADAL" clId="{AE3F6BBC-D231-4AFE-B799-D96D622F44C7}" dt="2025-05-24T11:59:28.943" v="869"/>
        <pc:sldMkLst>
          <pc:docMk/>
          <pc:sldMk cId="1388461918" sldId="300"/>
        </pc:sldMkLst>
        <pc:spChg chg="add mod">
          <ac:chgData name="Fabienne Nabila Ghirardin" userId="9de0f8e9-79d5-44e0-8c23-340891d27dec" providerId="ADAL" clId="{AE3F6BBC-D231-4AFE-B799-D96D622F44C7}" dt="2025-05-24T11:57:40.720" v="849" actId="20577"/>
          <ac:spMkLst>
            <pc:docMk/>
            <pc:sldMk cId="1388461918" sldId="300"/>
            <ac:spMk id="9" creationId="{EDB5F92E-D36B-87B8-6602-24A1AA190B83}"/>
          </ac:spMkLst>
        </pc:spChg>
        <pc:spChg chg="add mod">
          <ac:chgData name="Fabienne Nabila Ghirardin" userId="9de0f8e9-79d5-44e0-8c23-340891d27dec" providerId="ADAL" clId="{AE3F6BBC-D231-4AFE-B799-D96D622F44C7}" dt="2025-05-24T11:57:46.508" v="851" actId="1076"/>
          <ac:spMkLst>
            <pc:docMk/>
            <pc:sldMk cId="1388461918" sldId="300"/>
            <ac:spMk id="12" creationId="{B3F71D8B-F3C1-B117-6316-4D93EA7D10BD}"/>
          </ac:spMkLst>
        </pc:spChg>
        <pc:graphicFrameChg chg="mod">
          <ac:chgData name="Fabienne Nabila Ghirardin" userId="9de0f8e9-79d5-44e0-8c23-340891d27dec" providerId="ADAL" clId="{AE3F6BBC-D231-4AFE-B799-D96D622F44C7}" dt="2025-05-24T11:31:18.855" v="171" actId="207"/>
          <ac:graphicFrameMkLst>
            <pc:docMk/>
            <pc:sldMk cId="1388461918" sldId="300"/>
            <ac:graphicFrameMk id="10" creationId="{BC821FE0-3E68-53C0-6C03-95E7FCEE2B7F}"/>
          </ac:graphicFrameMkLst>
        </pc:graphicFrameChg>
      </pc:sldChg>
      <pc:sldChg chg="addSp delSp modSp add del mod">
        <pc:chgData name="Fabienne Nabila Ghirardin" userId="9de0f8e9-79d5-44e0-8c23-340891d27dec" providerId="ADAL" clId="{AE3F6BBC-D231-4AFE-B799-D96D622F44C7}" dt="2025-05-24T11:30:18.609" v="150" actId="47"/>
        <pc:sldMkLst>
          <pc:docMk/>
          <pc:sldMk cId="3546640618" sldId="300"/>
        </pc:sldMkLst>
      </pc:sldChg>
      <pc:sldChg chg="addSp delSp modSp add del mod">
        <pc:chgData name="Fabienne Nabila Ghirardin" userId="9de0f8e9-79d5-44e0-8c23-340891d27dec" providerId="ADAL" clId="{AE3F6BBC-D231-4AFE-B799-D96D622F44C7}" dt="2025-05-24T11:30:19.014" v="151" actId="47"/>
        <pc:sldMkLst>
          <pc:docMk/>
          <pc:sldMk cId="72646523" sldId="301"/>
        </pc:sldMkLst>
      </pc:sldChg>
      <pc:sldChg chg="addSp delSp modSp add mod modAnim modNotesTx">
        <pc:chgData name="Fabienne Nabila Ghirardin" userId="9de0f8e9-79d5-44e0-8c23-340891d27dec" providerId="ADAL" clId="{AE3F6BBC-D231-4AFE-B799-D96D622F44C7}" dt="2025-05-24T12:30:23.428" v="1263" actId="20577"/>
        <pc:sldMkLst>
          <pc:docMk/>
          <pc:sldMk cId="1757906130" sldId="301"/>
        </pc:sldMkLst>
        <pc:spChg chg="add mod">
          <ac:chgData name="Fabienne Nabila Ghirardin" userId="9de0f8e9-79d5-44e0-8c23-340891d27dec" providerId="ADAL" clId="{AE3F6BBC-D231-4AFE-B799-D96D622F44C7}" dt="2025-05-24T12:30:23.428" v="1263" actId="20577"/>
          <ac:spMkLst>
            <pc:docMk/>
            <pc:sldMk cId="1757906130" sldId="301"/>
            <ac:spMk id="3" creationId="{F194B15E-F3AF-1D62-6443-A591C02C216A}"/>
          </ac:spMkLst>
        </pc:spChg>
        <pc:graphicFrameChg chg="mod">
          <ac:chgData name="Fabienne Nabila Ghirardin" userId="9de0f8e9-79d5-44e0-8c23-340891d27dec" providerId="ADAL" clId="{AE3F6BBC-D231-4AFE-B799-D96D622F44C7}" dt="2025-05-24T11:31:14.765" v="170" actId="207"/>
          <ac:graphicFrameMkLst>
            <pc:docMk/>
            <pc:sldMk cId="1757906130" sldId="301"/>
            <ac:graphicFrameMk id="10" creationId="{A2C948EB-2E21-9637-E48D-0D5DC4FAB760}"/>
          </ac:graphicFrameMkLst>
        </pc:graphicFrameChg>
      </pc:sldChg>
      <pc:sldChg chg="addSp delSp modSp add mod modAnim modNotesTx">
        <pc:chgData name="Fabienne Nabila Ghirardin" userId="9de0f8e9-79d5-44e0-8c23-340891d27dec" providerId="ADAL" clId="{AE3F6BBC-D231-4AFE-B799-D96D622F44C7}" dt="2025-05-28T10:57:35.100" v="1541" actId="478"/>
        <pc:sldMkLst>
          <pc:docMk/>
          <pc:sldMk cId="798140712" sldId="302"/>
        </pc:sldMkLst>
        <pc:spChg chg="add mod">
          <ac:chgData name="Fabienne Nabila Ghirardin" userId="9de0f8e9-79d5-44e0-8c23-340891d27dec" providerId="ADAL" clId="{AE3F6BBC-D231-4AFE-B799-D96D622F44C7}" dt="2025-05-24T21:02:17.026" v="1501" actId="313"/>
          <ac:spMkLst>
            <pc:docMk/>
            <pc:sldMk cId="798140712" sldId="302"/>
            <ac:spMk id="3" creationId="{1615C609-8A91-7EDA-777B-1A9940B475DA}"/>
          </ac:spMkLst>
        </pc:spChg>
        <pc:spChg chg="del">
          <ac:chgData name="Fabienne Nabila Ghirardin" userId="9de0f8e9-79d5-44e0-8c23-340891d27dec" providerId="ADAL" clId="{AE3F6BBC-D231-4AFE-B799-D96D622F44C7}" dt="2025-05-28T10:57:35.100" v="1541" actId="478"/>
          <ac:spMkLst>
            <pc:docMk/>
            <pc:sldMk cId="798140712" sldId="302"/>
            <ac:spMk id="4" creationId="{769144E9-2FB7-4626-8E70-A750D647A5D4}"/>
          </ac:spMkLst>
        </pc:spChg>
      </pc:sldChg>
      <pc:sldChg chg="add del">
        <pc:chgData name="Fabienne Nabila Ghirardin" userId="9de0f8e9-79d5-44e0-8c23-340891d27dec" providerId="ADAL" clId="{AE3F6BBC-D231-4AFE-B799-D96D622F44C7}" dt="2025-05-24T12:00:50.959" v="876" actId="47"/>
        <pc:sldMkLst>
          <pc:docMk/>
          <pc:sldMk cId="2535228798" sldId="303"/>
        </pc:sldMkLst>
      </pc:sldChg>
      <pc:sldChg chg="delSp modSp add mod setBg delDesignElem modShow">
        <pc:chgData name="Fabienne Nabila Ghirardin" userId="9de0f8e9-79d5-44e0-8c23-340891d27dec" providerId="ADAL" clId="{AE3F6BBC-D231-4AFE-B799-D96D622F44C7}" dt="2025-05-24T12:21:34.269" v="1108" actId="729"/>
        <pc:sldMkLst>
          <pc:docMk/>
          <pc:sldMk cId="4004057145" sldId="303"/>
        </pc:sldMkLst>
        <pc:spChg chg="mod">
          <ac:chgData name="Fabienne Nabila Ghirardin" userId="9de0f8e9-79d5-44e0-8c23-340891d27dec" providerId="ADAL" clId="{AE3F6BBC-D231-4AFE-B799-D96D622F44C7}" dt="2025-05-24T12:21:25.824" v="1107" actId="20577"/>
          <ac:spMkLst>
            <pc:docMk/>
            <pc:sldMk cId="4004057145" sldId="303"/>
            <ac:spMk id="7" creationId="{001C8194-C0AE-0D44-F35F-404B096408F6}"/>
          </ac:spMkLst>
        </pc:spChg>
      </pc:sldChg>
      <pc:sldChg chg="add del">
        <pc:chgData name="Fabienne Nabila Ghirardin" userId="9de0f8e9-79d5-44e0-8c23-340891d27dec" providerId="ADAL" clId="{AE3F6BBC-D231-4AFE-B799-D96D622F44C7}" dt="2025-05-24T12:00:41.392" v="875" actId="47"/>
        <pc:sldMkLst>
          <pc:docMk/>
          <pc:sldMk cId="2458675074" sldId="304"/>
        </pc:sldMkLst>
      </pc:sldChg>
      <pc:sldChg chg="addSp delSp modSp add mod delAnim">
        <pc:chgData name="Fabienne Nabila Ghirardin" userId="9de0f8e9-79d5-44e0-8c23-340891d27dec" providerId="ADAL" clId="{AE3F6BBC-D231-4AFE-B799-D96D622F44C7}" dt="2025-05-24T12:36:56.757" v="1276" actId="14100"/>
        <pc:sldMkLst>
          <pc:docMk/>
          <pc:sldMk cId="3415173013" sldId="304"/>
        </pc:sldMkLst>
        <pc:picChg chg="add mod">
          <ac:chgData name="Fabienne Nabila Ghirardin" userId="9de0f8e9-79d5-44e0-8c23-340891d27dec" providerId="ADAL" clId="{AE3F6BBC-D231-4AFE-B799-D96D622F44C7}" dt="2025-05-24T12:36:56.757" v="1276" actId="14100"/>
          <ac:picMkLst>
            <pc:docMk/>
            <pc:sldMk cId="3415173013" sldId="304"/>
            <ac:picMk id="7" creationId="{E3CC2EA8-D2CB-6F71-7D6C-A059A322BBE2}"/>
          </ac:picMkLst>
        </pc:picChg>
      </pc:sldChg>
      <pc:sldChg chg="addSp delSp modSp add mod setBg delAnim">
        <pc:chgData name="Fabienne Nabila Ghirardin" userId="9de0f8e9-79d5-44e0-8c23-340891d27dec" providerId="ADAL" clId="{AE3F6BBC-D231-4AFE-B799-D96D622F44C7}" dt="2025-05-28T10:57:29.585" v="1539" actId="478"/>
        <pc:sldMkLst>
          <pc:docMk/>
          <pc:sldMk cId="2293006755" sldId="305"/>
        </pc:sldMkLst>
        <pc:spChg chg="del mod">
          <ac:chgData name="Fabienne Nabila Ghirardin" userId="9de0f8e9-79d5-44e0-8c23-340891d27dec" providerId="ADAL" clId="{AE3F6BBC-D231-4AFE-B799-D96D622F44C7}" dt="2025-05-28T10:57:29.585" v="1539" actId="478"/>
          <ac:spMkLst>
            <pc:docMk/>
            <pc:sldMk cId="2293006755" sldId="305"/>
            <ac:spMk id="4" creationId="{0B60C5BE-F787-8A8A-9C9C-A2E6C92A0AA5}"/>
          </ac:spMkLst>
        </pc:spChg>
        <pc:spChg chg="mod">
          <ac:chgData name="Fabienne Nabila Ghirardin" userId="9de0f8e9-79d5-44e0-8c23-340891d27dec" providerId="ADAL" clId="{AE3F6BBC-D231-4AFE-B799-D96D622F44C7}" dt="2025-05-24T12:35:56.764" v="1272" actId="26606"/>
          <ac:spMkLst>
            <pc:docMk/>
            <pc:sldMk cId="2293006755" sldId="305"/>
            <ac:spMk id="5" creationId="{C2F0A219-D0B5-3A46-AE26-D1834784E3EB}"/>
          </ac:spMkLst>
        </pc:spChg>
        <pc:spChg chg="mod">
          <ac:chgData name="Fabienne Nabila Ghirardin" userId="9de0f8e9-79d5-44e0-8c23-340891d27dec" providerId="ADAL" clId="{AE3F6BBC-D231-4AFE-B799-D96D622F44C7}" dt="2025-05-24T12:35:56.764" v="1272" actId="26606"/>
          <ac:spMkLst>
            <pc:docMk/>
            <pc:sldMk cId="2293006755" sldId="305"/>
            <ac:spMk id="6" creationId="{00761BB2-A635-CD63-0895-DB11A885BFC1}"/>
          </ac:spMkLst>
        </pc:spChg>
        <pc:graphicFrameChg chg="mod modGraphic">
          <ac:chgData name="Fabienne Nabila Ghirardin" userId="9de0f8e9-79d5-44e0-8c23-340891d27dec" providerId="ADAL" clId="{AE3F6BBC-D231-4AFE-B799-D96D622F44C7}" dt="2025-05-24T12:35:56.764" v="1272" actId="26606"/>
          <ac:graphicFrameMkLst>
            <pc:docMk/>
            <pc:sldMk cId="2293006755" sldId="305"/>
            <ac:graphicFrameMk id="10" creationId="{48B0E0AD-4492-321C-2650-B54ADCA098A1}"/>
          </ac:graphicFrameMkLst>
        </pc:graphicFrameChg>
        <pc:picChg chg="add mod ord">
          <ac:chgData name="Fabienne Nabila Ghirardin" userId="9de0f8e9-79d5-44e0-8c23-340891d27dec" providerId="ADAL" clId="{AE3F6BBC-D231-4AFE-B799-D96D622F44C7}" dt="2025-05-28T10:53:18.505" v="1534" actId="1076"/>
          <ac:picMkLst>
            <pc:docMk/>
            <pc:sldMk cId="2293006755" sldId="305"/>
            <ac:picMk id="7" creationId="{31424081-1206-E151-7001-E7999D168626}"/>
          </ac:picMkLst>
        </pc:picChg>
      </pc:sldChg>
      <pc:sldChg chg="add del">
        <pc:chgData name="Fabienne Nabila Ghirardin" userId="9de0f8e9-79d5-44e0-8c23-340891d27dec" providerId="ADAL" clId="{AE3F6BBC-D231-4AFE-B799-D96D622F44C7}" dt="2025-05-24T12:00:37.018" v="874" actId="47"/>
        <pc:sldMkLst>
          <pc:docMk/>
          <pc:sldMk cId="3143504660" sldId="305"/>
        </pc:sldMkLst>
      </pc:sldChg>
      <pc:sldChg chg="addSp delSp modSp add mod">
        <pc:chgData name="Fabienne Nabila Ghirardin" userId="9de0f8e9-79d5-44e0-8c23-340891d27dec" providerId="ADAL" clId="{AE3F6BBC-D231-4AFE-B799-D96D622F44C7}" dt="2025-05-24T12:38:04.684" v="1319" actId="20577"/>
        <pc:sldMkLst>
          <pc:docMk/>
          <pc:sldMk cId="747786547" sldId="306"/>
        </pc:sldMkLst>
        <pc:spChg chg="add mod">
          <ac:chgData name="Fabienne Nabila Ghirardin" userId="9de0f8e9-79d5-44e0-8c23-340891d27dec" providerId="ADAL" clId="{AE3F6BBC-D231-4AFE-B799-D96D622F44C7}" dt="2025-05-24T12:38:04.684" v="1319" actId="20577"/>
          <ac:spMkLst>
            <pc:docMk/>
            <pc:sldMk cId="747786547" sldId="306"/>
            <ac:spMk id="2" creationId="{F740B8BD-87FE-37C8-9139-558F8ADDE85F}"/>
          </ac:spMkLst>
        </pc:spChg>
      </pc:sldChg>
      <pc:sldChg chg="addSp delSp modSp add mod">
        <pc:chgData name="Fabienne Nabila Ghirardin" userId="9de0f8e9-79d5-44e0-8c23-340891d27dec" providerId="ADAL" clId="{AE3F6BBC-D231-4AFE-B799-D96D622F44C7}" dt="2025-05-28T10:57:32.669" v="1540" actId="478"/>
        <pc:sldMkLst>
          <pc:docMk/>
          <pc:sldMk cId="4143377325" sldId="307"/>
        </pc:sldMkLst>
        <pc:spChg chg="del">
          <ac:chgData name="Fabienne Nabila Ghirardin" userId="9de0f8e9-79d5-44e0-8c23-340891d27dec" providerId="ADAL" clId="{AE3F6BBC-D231-4AFE-B799-D96D622F44C7}" dt="2025-05-28T10:57:32.669" v="1540" actId="478"/>
          <ac:spMkLst>
            <pc:docMk/>
            <pc:sldMk cId="4143377325" sldId="307"/>
            <ac:spMk id="4" creationId="{E590B2D6-E52C-19B5-7F8F-F25C2205442A}"/>
          </ac:spMkLst>
        </pc:spChg>
        <pc:picChg chg="add mod">
          <ac:chgData name="Fabienne Nabila Ghirardin" userId="9de0f8e9-79d5-44e0-8c23-340891d27dec" providerId="ADAL" clId="{AE3F6BBC-D231-4AFE-B799-D96D622F44C7}" dt="2025-05-28T10:53:29.648" v="1537" actId="1076"/>
          <ac:picMkLst>
            <pc:docMk/>
            <pc:sldMk cId="4143377325" sldId="307"/>
            <ac:picMk id="3" creationId="{F0DD5575-E121-F8AA-A3F6-0C94BF8E5A6F}"/>
          </ac:picMkLst>
        </pc:picChg>
      </pc:sldChg>
      <pc:sldChg chg="modSp add mod">
        <pc:chgData name="Fabienne Nabila Ghirardin" userId="9de0f8e9-79d5-44e0-8c23-340891d27dec" providerId="ADAL" clId="{AE3F6BBC-D231-4AFE-B799-D96D622F44C7}" dt="2025-05-24T12:40:00.715" v="1352" actId="20577"/>
        <pc:sldMkLst>
          <pc:docMk/>
          <pc:sldMk cId="1817763588" sldId="308"/>
        </pc:sldMkLst>
        <pc:spChg chg="mod">
          <ac:chgData name="Fabienne Nabila Ghirardin" userId="9de0f8e9-79d5-44e0-8c23-340891d27dec" providerId="ADAL" clId="{AE3F6BBC-D231-4AFE-B799-D96D622F44C7}" dt="2025-05-24T12:40:00.715" v="1352" actId="20577"/>
          <ac:spMkLst>
            <pc:docMk/>
            <pc:sldMk cId="1817763588" sldId="308"/>
            <ac:spMk id="2" creationId="{736F9BA1-0AF2-6E6D-DA33-FAA70A611634}"/>
          </ac:spMkLst>
        </pc:spChg>
      </pc:sldChg>
      <pc:sldChg chg="addSp delSp modSp add mod delAnim">
        <pc:chgData name="Fabienne Nabila Ghirardin" userId="9de0f8e9-79d5-44e0-8c23-340891d27dec" providerId="ADAL" clId="{AE3F6BBC-D231-4AFE-B799-D96D622F44C7}" dt="2025-05-24T21:02:27.690" v="1503" actId="20577"/>
        <pc:sldMkLst>
          <pc:docMk/>
          <pc:sldMk cId="358796742" sldId="309"/>
        </pc:sldMkLst>
        <pc:spChg chg="add mod">
          <ac:chgData name="Fabienne Nabila Ghirardin" userId="9de0f8e9-79d5-44e0-8c23-340891d27dec" providerId="ADAL" clId="{AE3F6BBC-D231-4AFE-B799-D96D622F44C7}" dt="2025-05-24T21:02:27.690" v="1503" actId="20577"/>
          <ac:spMkLst>
            <pc:docMk/>
            <pc:sldMk cId="358796742" sldId="309"/>
            <ac:spMk id="2" creationId="{F9F77CDA-B9F5-2F59-57B6-98CE3C0D7005}"/>
          </ac:spMkLst>
        </pc:spChg>
      </pc:sldChg>
    </pc:docChg>
  </pc:docChgLst>
  <pc:docChgLst>
    <pc:chgData name="Fabienne Nabila Ghirardin" userId="S::fabienne.ghirardin_students.ffhs.ch#ext#@ostch.onmicrosoft.com::c3023a63-683c-44c6-9193-960f14a25f66" providerId="AD" clId="Web-{628CA379-3102-6E99-0236-7E679CB769D4}"/>
    <pc:docChg chg="addSld delSld modSld sldOrd">
      <pc:chgData name="Fabienne Nabila Ghirardin" userId="S::fabienne.ghirardin_students.ffhs.ch#ext#@ostch.onmicrosoft.com::c3023a63-683c-44c6-9193-960f14a25f66" providerId="AD" clId="Web-{628CA379-3102-6E99-0236-7E679CB769D4}" dt="2025-05-28T20:05:01.532" v="83"/>
      <pc:docMkLst>
        <pc:docMk/>
      </pc:docMkLst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1:11.700" v="11"/>
        <pc:sldMkLst>
          <pc:docMk/>
          <pc:sldMk cId="1370413871" sldId="259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5:01.532" v="83"/>
        <pc:sldMkLst>
          <pc:docMk/>
          <pc:sldMk cId="1896683788" sldId="265"/>
        </pc:sldMkLst>
      </pc:sldChg>
      <pc:sldChg chg="addSp ord">
        <pc:chgData name="Fabienne Nabila Ghirardin" userId="S::fabienne.ghirardin_students.ffhs.ch#ext#@ostch.onmicrosoft.com::c3023a63-683c-44c6-9193-960f14a25f66" providerId="AD" clId="Web-{628CA379-3102-6E99-0236-7E679CB769D4}" dt="2025-05-28T20:01:34.091" v="16"/>
        <pc:sldMkLst>
          <pc:docMk/>
          <pc:sldMk cId="3170519305" sldId="283"/>
        </pc:sldMkLst>
        <pc:graphicFrameChg chg="add">
          <ac:chgData name="Fabienne Nabila Ghirardin" userId="S::fabienne.ghirardin_students.ffhs.ch#ext#@ostch.onmicrosoft.com::c3023a63-683c-44c6-9193-960f14a25f66" providerId="AD" clId="Web-{628CA379-3102-6E99-0236-7E679CB769D4}" dt="2025-05-28T20:01:34.091" v="16"/>
          <ac:graphicFrameMkLst>
            <pc:docMk/>
            <pc:sldMk cId="3170519305" sldId="283"/>
            <ac:graphicFrameMk id="7" creationId="{67349DF1-FE9A-C2D1-FAF3-6DEFFA9361E4}"/>
          </ac:graphicFrameMkLst>
        </pc:graphicFrameChg>
      </pc:sldChg>
      <pc:sldChg chg="addSp del ord">
        <pc:chgData name="Fabienne Nabila Ghirardin" userId="S::fabienne.ghirardin_students.ffhs.ch#ext#@ostch.onmicrosoft.com::c3023a63-683c-44c6-9193-960f14a25f66" providerId="AD" clId="Web-{628CA379-3102-6E99-0236-7E679CB769D4}" dt="2025-05-28T20:01:43.435" v="18"/>
        <pc:sldMkLst>
          <pc:docMk/>
          <pc:sldMk cId="2430854648" sldId="284"/>
        </pc:sldMkLst>
        <pc:graphicFrameChg chg="add">
          <ac:chgData name="Fabienne Nabila Ghirardin" userId="S::fabienne.ghirardin_students.ffhs.ch#ext#@ostch.onmicrosoft.com::c3023a63-683c-44c6-9193-960f14a25f66" providerId="AD" clId="Web-{628CA379-3102-6E99-0236-7E679CB769D4}" dt="2025-05-28T20:01:38.638" v="17"/>
          <ac:graphicFrameMkLst>
            <pc:docMk/>
            <pc:sldMk cId="2430854648" sldId="284"/>
            <ac:graphicFrameMk id="7" creationId="{B3A16D31-47CA-9DEB-6E82-B98A705C9157}"/>
          </ac:graphicFrameMkLst>
        </pc:graphicFrameChg>
      </pc:sldChg>
      <pc:sldChg chg="addSp modSp ord">
        <pc:chgData name="Fabienne Nabila Ghirardin" userId="S::fabienne.ghirardin_students.ffhs.ch#ext#@ostch.onmicrosoft.com::c3023a63-683c-44c6-9193-960f14a25f66" providerId="AD" clId="Web-{628CA379-3102-6E99-0236-7E679CB769D4}" dt="2025-05-28T20:02:16.842" v="22" actId="1076"/>
        <pc:sldMkLst>
          <pc:docMk/>
          <pc:sldMk cId="97057160" sldId="285"/>
        </pc:sldMkLst>
        <pc:graphicFrameChg chg="add">
          <ac:chgData name="Fabienne Nabila Ghirardin" userId="S::fabienne.ghirardin_students.ffhs.ch#ext#@ostch.onmicrosoft.com::c3023a63-683c-44c6-9193-960f14a25f66" providerId="AD" clId="Web-{628CA379-3102-6E99-0236-7E679CB769D4}" dt="2025-05-28T20:02:06.811" v="20"/>
          <ac:graphicFrameMkLst>
            <pc:docMk/>
            <pc:sldMk cId="97057160" sldId="285"/>
            <ac:graphicFrameMk id="7" creationId="{27C71103-72C4-08E3-B4AD-169505C37450}"/>
          </ac:graphicFrameMkLst>
        </pc:graphicFrameChg>
        <pc:picChg chg="mod">
          <ac:chgData name="Fabienne Nabila Ghirardin" userId="S::fabienne.ghirardin_students.ffhs.ch#ext#@ostch.onmicrosoft.com::c3023a63-683c-44c6-9193-960f14a25f66" providerId="AD" clId="Web-{628CA379-3102-6E99-0236-7E679CB769D4}" dt="2025-05-28T20:02:14.014" v="21" actId="1076"/>
          <ac:picMkLst>
            <pc:docMk/>
            <pc:sldMk cId="97057160" sldId="285"/>
            <ac:picMk id="3" creationId="{CBC8C4F4-E88B-C9A2-8A65-938CB57EF14A}"/>
          </ac:picMkLst>
        </pc:picChg>
        <pc:picChg chg="mod">
          <ac:chgData name="Fabienne Nabila Ghirardin" userId="S::fabienne.ghirardin_students.ffhs.ch#ext#@ostch.onmicrosoft.com::c3023a63-683c-44c6-9193-960f14a25f66" providerId="AD" clId="Web-{628CA379-3102-6E99-0236-7E679CB769D4}" dt="2025-05-28T20:02:16.842" v="22" actId="1076"/>
          <ac:picMkLst>
            <pc:docMk/>
            <pc:sldMk cId="97057160" sldId="285"/>
            <ac:picMk id="8" creationId="{FC5C6DBB-1292-4FBB-51AB-45F0124B763D}"/>
          </ac:picMkLst>
        </pc:picChg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1:01.091" v="7"/>
        <pc:sldMkLst>
          <pc:docMk/>
          <pc:sldMk cId="1710366691" sldId="287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1:02.732" v="8"/>
        <pc:sldMkLst>
          <pc:docMk/>
          <pc:sldMk cId="414004794" sldId="288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1:04.716" v="9"/>
        <pc:sldMkLst>
          <pc:docMk/>
          <pc:sldMk cId="861174897" sldId="289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1:09.732" v="10"/>
        <pc:sldMkLst>
          <pc:docMk/>
          <pc:sldMk cId="1357884242" sldId="296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0:57.278" v="6"/>
        <pc:sldMkLst>
          <pc:docMk/>
          <pc:sldMk cId="39175465" sldId="297"/>
        </pc:sldMkLst>
      </pc:sldChg>
      <pc:sldChg chg="del">
        <pc:chgData name="Fabienne Nabila Ghirardin" userId="S::fabienne.ghirardin_students.ffhs.ch#ext#@ostch.onmicrosoft.com::c3023a63-683c-44c6-9193-960f14a25f66" providerId="AD" clId="Web-{628CA379-3102-6E99-0236-7E679CB769D4}" dt="2025-05-28T20:05:00.251" v="82"/>
        <pc:sldMkLst>
          <pc:docMk/>
          <pc:sldMk cId="4004057145" sldId="303"/>
        </pc:sldMkLst>
      </pc:sldChg>
      <pc:sldChg chg="modSp">
        <pc:chgData name="Fabienne Nabila Ghirardin" userId="S::fabienne.ghirardin_students.ffhs.ch#ext#@ostch.onmicrosoft.com::c3023a63-683c-44c6-9193-960f14a25f66" providerId="AD" clId="Web-{628CA379-3102-6E99-0236-7E679CB769D4}" dt="2025-05-28T20:02:54.640" v="24" actId="1076"/>
        <pc:sldMkLst>
          <pc:docMk/>
          <pc:sldMk cId="2293006755" sldId="305"/>
        </pc:sldMkLst>
        <pc:picChg chg="mod">
          <ac:chgData name="Fabienne Nabila Ghirardin" userId="S::fabienne.ghirardin_students.ffhs.ch#ext#@ostch.onmicrosoft.com::c3023a63-683c-44c6-9193-960f14a25f66" providerId="AD" clId="Web-{628CA379-3102-6E99-0236-7E679CB769D4}" dt="2025-05-28T20:02:54.640" v="24" actId="1076"/>
          <ac:picMkLst>
            <pc:docMk/>
            <pc:sldMk cId="2293006755" sldId="305"/>
            <ac:picMk id="7" creationId="{31424081-1206-E151-7001-E7999D168626}"/>
          </ac:picMkLst>
        </pc:picChg>
      </pc:sldChg>
      <pc:sldChg chg="addSp modSp addAnim">
        <pc:chgData name="Fabienne Nabila Ghirardin" userId="S::fabienne.ghirardin_students.ffhs.ch#ext#@ostch.onmicrosoft.com::c3023a63-683c-44c6-9193-960f14a25f66" providerId="AD" clId="Web-{628CA379-3102-6E99-0236-7E679CB769D4}" dt="2025-05-28T19:59:25.824" v="5" actId="1076"/>
        <pc:sldMkLst>
          <pc:docMk/>
          <pc:sldMk cId="747786547" sldId="306"/>
        </pc:sldMkLst>
        <pc:picChg chg="add mod">
          <ac:chgData name="Fabienne Nabila Ghirardin" userId="S::fabienne.ghirardin_students.ffhs.ch#ext#@ostch.onmicrosoft.com::c3023a63-683c-44c6-9193-960f14a25f66" providerId="AD" clId="Web-{628CA379-3102-6E99-0236-7E679CB769D4}" dt="2025-05-28T19:59:25.824" v="5" actId="1076"/>
          <ac:picMkLst>
            <pc:docMk/>
            <pc:sldMk cId="747786547" sldId="306"/>
            <ac:picMk id="19" creationId="{17453034-2ADF-9979-271C-83A08AF4B59B}"/>
          </ac:picMkLst>
        </pc:picChg>
      </pc:sldChg>
      <pc:sldChg chg="modSp">
        <pc:chgData name="Fabienne Nabila Ghirardin" userId="S::fabienne.ghirardin_students.ffhs.ch#ext#@ostch.onmicrosoft.com::c3023a63-683c-44c6-9193-960f14a25f66" providerId="AD" clId="Web-{628CA379-3102-6E99-0236-7E679CB769D4}" dt="2025-05-28T20:02:59.218" v="25" actId="1076"/>
        <pc:sldMkLst>
          <pc:docMk/>
          <pc:sldMk cId="4143377325" sldId="307"/>
        </pc:sldMkLst>
        <pc:picChg chg="mod">
          <ac:chgData name="Fabienne Nabila Ghirardin" userId="S::fabienne.ghirardin_students.ffhs.ch#ext#@ostch.onmicrosoft.com::c3023a63-683c-44c6-9193-960f14a25f66" providerId="AD" clId="Web-{628CA379-3102-6E99-0236-7E679CB769D4}" dt="2025-05-28T20:02:59.218" v="25" actId="1076"/>
          <ac:picMkLst>
            <pc:docMk/>
            <pc:sldMk cId="4143377325" sldId="307"/>
            <ac:picMk id="3" creationId="{F0DD5575-E121-F8AA-A3F6-0C94BF8E5A6F}"/>
          </ac:picMkLst>
        </pc:picChg>
      </pc:sldChg>
      <pc:sldChg chg="addSp modSp addAnim">
        <pc:chgData name="Fabienne Nabila Ghirardin" userId="S::fabienne.ghirardin_students.ffhs.ch#ext#@ostch.onmicrosoft.com::c3023a63-683c-44c6-9193-960f14a25f66" providerId="AD" clId="Web-{628CA379-3102-6E99-0236-7E679CB769D4}" dt="2025-05-28T20:02:47.983" v="23" actId="14100"/>
        <pc:sldMkLst>
          <pc:docMk/>
          <pc:sldMk cId="1817763588" sldId="308"/>
        </pc:sldMkLst>
        <pc:picChg chg="add mod">
          <ac:chgData name="Fabienne Nabila Ghirardin" userId="S::fabienne.ghirardin_students.ffhs.ch#ext#@ostch.onmicrosoft.com::c3023a63-683c-44c6-9193-960f14a25f66" providerId="AD" clId="Web-{628CA379-3102-6E99-0236-7E679CB769D4}" dt="2025-05-28T20:02:47.983" v="23" actId="14100"/>
          <ac:picMkLst>
            <pc:docMk/>
            <pc:sldMk cId="1817763588" sldId="308"/>
            <ac:picMk id="19" creationId="{1AF47D34-509D-5915-A290-FB60A05BA8E8}"/>
          </ac:picMkLst>
        </pc:picChg>
      </pc:sldChg>
      <pc:sldChg chg="addSp modSp mod setBg modShow">
        <pc:chgData name="Fabienne Nabila Ghirardin" userId="S::fabienne.ghirardin_students.ffhs.ch#ext#@ostch.onmicrosoft.com::c3023a63-683c-44c6-9193-960f14a25f66" providerId="AD" clId="Web-{628CA379-3102-6E99-0236-7E679CB769D4}" dt="2025-05-28T20:04:49.219" v="81"/>
        <pc:sldMkLst>
          <pc:docMk/>
          <pc:sldMk cId="358796742" sldId="309"/>
        </pc:sldMkLst>
        <pc:spChg chg="mod ord">
          <ac:chgData name="Fabienne Nabila Ghirardin" userId="S::fabienne.ghirardin_students.ffhs.ch#ext#@ostch.onmicrosoft.com::c3023a63-683c-44c6-9193-960f14a25f66" providerId="AD" clId="Web-{628CA379-3102-6E99-0236-7E679CB769D4}" dt="2025-05-28T20:04:42.860" v="80" actId="14100"/>
          <ac:spMkLst>
            <pc:docMk/>
            <pc:sldMk cId="358796742" sldId="309"/>
            <ac:spMk id="2" creationId="{F9F77CDA-B9F5-2F59-57B6-98CE3C0D7005}"/>
          </ac:spMkLst>
        </pc:spChg>
        <pc:spChg chg="mod">
          <ac:chgData name="Fabienne Nabila Ghirardin" userId="S::fabienne.ghirardin_students.ffhs.ch#ext#@ostch.onmicrosoft.com::c3023a63-683c-44c6-9193-960f14a25f66" providerId="AD" clId="Web-{628CA379-3102-6E99-0236-7E679CB769D4}" dt="2025-05-28T20:03:59.437" v="72"/>
          <ac:spMkLst>
            <pc:docMk/>
            <pc:sldMk cId="358796742" sldId="309"/>
            <ac:spMk id="4" creationId="{D163F33B-C263-BCBD-9111-5BCD79BB1F8F}"/>
          </ac:spMkLst>
        </pc:spChg>
        <pc:spChg chg="mod">
          <ac:chgData name="Fabienne Nabila Ghirardin" userId="S::fabienne.ghirardin_students.ffhs.ch#ext#@ostch.onmicrosoft.com::c3023a63-683c-44c6-9193-960f14a25f66" providerId="AD" clId="Web-{628CA379-3102-6E99-0236-7E679CB769D4}" dt="2025-05-28T20:03:59.437" v="72"/>
          <ac:spMkLst>
            <pc:docMk/>
            <pc:sldMk cId="358796742" sldId="309"/>
            <ac:spMk id="5" creationId="{9789F3D3-ED79-F62F-E5A9-E25BD603F0B8}"/>
          </ac:spMkLst>
        </pc:spChg>
        <pc:spChg chg="mod">
          <ac:chgData name="Fabienne Nabila Ghirardin" userId="S::fabienne.ghirardin_students.ffhs.ch#ext#@ostch.onmicrosoft.com::c3023a63-683c-44c6-9193-960f14a25f66" providerId="AD" clId="Web-{628CA379-3102-6E99-0236-7E679CB769D4}" dt="2025-05-28T20:03:59.437" v="72"/>
          <ac:spMkLst>
            <pc:docMk/>
            <pc:sldMk cId="358796742" sldId="309"/>
            <ac:spMk id="6" creationId="{FA06DFF7-56D4-45B8-1600-19E71D611558}"/>
          </ac:spMkLst>
        </pc:spChg>
        <pc:spChg chg="add">
          <ac:chgData name="Fabienne Nabila Ghirardin" userId="S::fabienne.ghirardin_students.ffhs.ch#ext#@ostch.onmicrosoft.com::c3023a63-683c-44c6-9193-960f14a25f66" providerId="AD" clId="Web-{628CA379-3102-6E99-0236-7E679CB769D4}" dt="2025-05-28T20:03:59.437" v="72"/>
          <ac:spMkLst>
            <pc:docMk/>
            <pc:sldMk cId="358796742" sldId="309"/>
            <ac:spMk id="11" creationId="{100EDD19-6802-4EC3-95CE-CFFAB042CFD6}"/>
          </ac:spMkLst>
        </pc:spChg>
        <pc:spChg chg="add">
          <ac:chgData name="Fabienne Nabila Ghirardin" userId="S::fabienne.ghirardin_students.ffhs.ch#ext#@ostch.onmicrosoft.com::c3023a63-683c-44c6-9193-960f14a25f66" providerId="AD" clId="Web-{628CA379-3102-6E99-0236-7E679CB769D4}" dt="2025-05-28T20:03:59.437" v="72"/>
          <ac:spMkLst>
            <pc:docMk/>
            <pc:sldMk cId="358796742" sldId="309"/>
            <ac:spMk id="13" creationId="{DB17E863-922E-4C26-BD64-E8FD41D28661}"/>
          </ac:spMkLst>
        </pc:spChg>
      </pc:sldChg>
      <pc:sldChg chg="modSp add del replId">
        <pc:chgData name="Fabienne Nabila Ghirardin" userId="S::fabienne.ghirardin_students.ffhs.ch#ext#@ostch.onmicrosoft.com::c3023a63-683c-44c6-9193-960f14a25f66" providerId="AD" clId="Web-{628CA379-3102-6E99-0236-7E679CB769D4}" dt="2025-05-28T20:03:04.530" v="27"/>
        <pc:sldMkLst>
          <pc:docMk/>
          <pc:sldMk cId="2397655630" sldId="310"/>
        </pc:sldMkLst>
        <pc:picChg chg="mod">
          <ac:chgData name="Fabienne Nabila Ghirardin" userId="S::fabienne.ghirardin_students.ffhs.ch#ext#@ostch.onmicrosoft.com::c3023a63-683c-44c6-9193-960f14a25f66" providerId="AD" clId="Web-{628CA379-3102-6E99-0236-7E679CB769D4}" dt="2025-05-28T20:03:02.436" v="26" actId="1076"/>
          <ac:picMkLst>
            <pc:docMk/>
            <pc:sldMk cId="2397655630" sldId="310"/>
            <ac:picMk id="3" creationId="{326DD2F9-880E-FC70-B179-2A0F31D0395C}"/>
          </ac:picMkLst>
        </pc:picChg>
      </pc:sldChg>
    </pc:docChg>
  </pc:docChgLst>
  <pc:docChgLst>
    <pc:chgData name="Fabienne Nabila Ghirardin" userId="9de0f8e9-79d5-44e0-8c23-340891d27dec" providerId="ADAL" clId="{52C51B02-A89E-4C6A-B4F8-E672DD1722FE}"/>
    <pc:docChg chg="custSel addSld delSld modSld sldOrd">
      <pc:chgData name="Fabienne Nabila Ghirardin" userId="9de0f8e9-79d5-44e0-8c23-340891d27dec" providerId="ADAL" clId="{52C51B02-A89E-4C6A-B4F8-E672DD1722FE}" dt="2025-05-10T06:37:04.341" v="2757" actId="20577"/>
      <pc:docMkLst>
        <pc:docMk/>
      </pc:docMkLst>
      <pc:sldChg chg="modNotesTx">
        <pc:chgData name="Fabienne Nabila Ghirardin" userId="9de0f8e9-79d5-44e0-8c23-340891d27dec" providerId="ADAL" clId="{52C51B02-A89E-4C6A-B4F8-E672DD1722FE}" dt="2025-05-10T06:37:04.341" v="2757" actId="20577"/>
        <pc:sldMkLst>
          <pc:docMk/>
          <pc:sldMk cId="1370413871" sldId="259"/>
        </pc:sldMkLst>
      </pc:sldChg>
      <pc:sldChg chg="addSp delSp modSp mod delAnim modNotesTx">
        <pc:chgData name="Fabienne Nabila Ghirardin" userId="9de0f8e9-79d5-44e0-8c23-340891d27dec" providerId="ADAL" clId="{52C51B02-A89E-4C6A-B4F8-E672DD1722FE}" dt="2025-05-10T06:16:35.028" v="2493" actId="20577"/>
        <pc:sldMkLst>
          <pc:docMk/>
          <pc:sldMk cId="1289592874" sldId="264"/>
        </pc:sldMkLst>
        <pc:spChg chg="mod">
          <ac:chgData name="Fabienne Nabila Ghirardin" userId="9de0f8e9-79d5-44e0-8c23-340891d27dec" providerId="ADAL" clId="{52C51B02-A89E-4C6A-B4F8-E672DD1722FE}" dt="2025-05-09T15:25:36.824" v="724" actId="20577"/>
          <ac:spMkLst>
            <pc:docMk/>
            <pc:sldMk cId="1289592874" sldId="264"/>
            <ac:spMk id="2" creationId="{810B94E5-9627-2FF2-94D5-B0B8AB4A2EA6}"/>
          </ac:spMkLst>
        </pc:spChg>
        <pc:spChg chg="add mod ord">
          <ac:chgData name="Fabienne Nabila Ghirardin" userId="9de0f8e9-79d5-44e0-8c23-340891d27dec" providerId="ADAL" clId="{52C51B02-A89E-4C6A-B4F8-E672DD1722FE}" dt="2025-05-09T15:25:40.066" v="725" actId="1076"/>
          <ac:spMkLst>
            <pc:docMk/>
            <pc:sldMk cId="1289592874" sldId="264"/>
            <ac:spMk id="8" creationId="{CFEF137D-6B00-D369-F51D-24F8D61EC3A5}"/>
          </ac:spMkLst>
        </pc:spChg>
      </pc:sldChg>
      <pc:sldChg chg="del">
        <pc:chgData name="Fabienne Nabila Ghirardin" userId="9de0f8e9-79d5-44e0-8c23-340891d27dec" providerId="ADAL" clId="{52C51B02-A89E-4C6A-B4F8-E672DD1722FE}" dt="2025-05-09T15:31:51.529" v="1267" actId="47"/>
        <pc:sldMkLst>
          <pc:docMk/>
          <pc:sldMk cId="3957266478" sldId="275"/>
        </pc:sldMkLst>
      </pc:sldChg>
      <pc:sldChg chg="modSp del modNotesTx">
        <pc:chgData name="Fabienne Nabila Ghirardin" userId="9de0f8e9-79d5-44e0-8c23-340891d27dec" providerId="ADAL" clId="{52C51B02-A89E-4C6A-B4F8-E672DD1722FE}" dt="2025-05-10T06:12:05.991" v="2340" actId="47"/>
        <pc:sldMkLst>
          <pc:docMk/>
          <pc:sldMk cId="1191281274" sldId="279"/>
        </pc:sldMkLst>
      </pc:sldChg>
      <pc:sldChg chg="modNotesTx">
        <pc:chgData name="Fabienne Nabila Ghirardin" userId="9de0f8e9-79d5-44e0-8c23-340891d27dec" providerId="ADAL" clId="{52C51B02-A89E-4C6A-B4F8-E672DD1722FE}" dt="2025-05-10T06:32:16.234" v="2582" actId="20577"/>
        <pc:sldMkLst>
          <pc:docMk/>
          <pc:sldMk cId="3170519305" sldId="283"/>
        </pc:sldMkLst>
      </pc:sldChg>
      <pc:sldChg chg="addSp delSp modSp mod modNotesTx">
        <pc:chgData name="Fabienne Nabila Ghirardin" userId="9de0f8e9-79d5-44e0-8c23-340891d27dec" providerId="ADAL" clId="{52C51B02-A89E-4C6A-B4F8-E672DD1722FE}" dt="2025-05-10T06:33:26.794" v="2634" actId="20577"/>
        <pc:sldMkLst>
          <pc:docMk/>
          <pc:sldMk cId="2430854648" sldId="284"/>
        </pc:sldMkLst>
        <pc:picChg chg="add mod">
          <ac:chgData name="Fabienne Nabila Ghirardin" userId="9de0f8e9-79d5-44e0-8c23-340891d27dec" providerId="ADAL" clId="{52C51B02-A89E-4C6A-B4F8-E672DD1722FE}" dt="2025-05-08T10:25:06.586" v="170" actId="1076"/>
          <ac:picMkLst>
            <pc:docMk/>
            <pc:sldMk cId="2430854648" sldId="284"/>
            <ac:picMk id="3" creationId="{8026FD4C-355B-4054-C6F4-7406BEA16590}"/>
          </ac:picMkLst>
        </pc:picChg>
      </pc:sldChg>
      <pc:sldChg chg="modSp mod modAnim modNotesTx">
        <pc:chgData name="Fabienne Nabila Ghirardin" userId="9de0f8e9-79d5-44e0-8c23-340891d27dec" providerId="ADAL" clId="{52C51B02-A89E-4C6A-B4F8-E672DD1722FE}" dt="2025-05-10T06:34:49.670" v="2638" actId="20577"/>
        <pc:sldMkLst>
          <pc:docMk/>
          <pc:sldMk cId="97057160" sldId="285"/>
        </pc:sldMkLst>
        <pc:picChg chg="mod">
          <ac:chgData name="Fabienne Nabila Ghirardin" userId="9de0f8e9-79d5-44e0-8c23-340891d27dec" providerId="ADAL" clId="{52C51B02-A89E-4C6A-B4F8-E672DD1722FE}" dt="2025-05-10T06:34:30.385" v="2637" actId="14100"/>
          <ac:picMkLst>
            <pc:docMk/>
            <pc:sldMk cId="97057160" sldId="285"/>
            <ac:picMk id="3" creationId="{CBC8C4F4-E88B-C9A2-8A65-938CB57EF14A}"/>
          </ac:picMkLst>
        </pc:picChg>
        <pc:picChg chg="mod">
          <ac:chgData name="Fabienne Nabila Ghirardin" userId="9de0f8e9-79d5-44e0-8c23-340891d27dec" providerId="ADAL" clId="{52C51B02-A89E-4C6A-B4F8-E672DD1722FE}" dt="2025-05-10T06:34:25.622" v="2636" actId="14100"/>
          <ac:picMkLst>
            <pc:docMk/>
            <pc:sldMk cId="97057160" sldId="285"/>
            <ac:picMk id="8" creationId="{FC5C6DBB-1292-4FBB-51AB-45F0124B763D}"/>
          </ac:picMkLst>
        </pc:picChg>
      </pc:sldChg>
      <pc:sldChg chg="del">
        <pc:chgData name="Fabienne Nabila Ghirardin" userId="9de0f8e9-79d5-44e0-8c23-340891d27dec" providerId="ADAL" clId="{52C51B02-A89E-4C6A-B4F8-E672DD1722FE}" dt="2025-05-09T15:31:59.240" v="1268" actId="47"/>
        <pc:sldMkLst>
          <pc:docMk/>
          <pc:sldMk cId="1816814535" sldId="286"/>
        </pc:sldMkLst>
      </pc:sldChg>
      <pc:sldChg chg="modNotesTx">
        <pc:chgData name="Fabienne Nabila Ghirardin" userId="9de0f8e9-79d5-44e0-8c23-340891d27dec" providerId="ADAL" clId="{52C51B02-A89E-4C6A-B4F8-E672DD1722FE}" dt="2025-05-10T06:11:56.423" v="2339" actId="20577"/>
        <pc:sldMkLst>
          <pc:docMk/>
          <pc:sldMk cId="1710366691" sldId="287"/>
        </pc:sldMkLst>
      </pc:sldChg>
      <pc:sldChg chg="modNotesTx">
        <pc:chgData name="Fabienne Nabila Ghirardin" userId="9de0f8e9-79d5-44e0-8c23-340891d27dec" providerId="ADAL" clId="{52C51B02-A89E-4C6A-B4F8-E672DD1722FE}" dt="2025-05-10T06:10:19.290" v="2213" actId="20577"/>
        <pc:sldMkLst>
          <pc:docMk/>
          <pc:sldMk cId="414004794" sldId="288"/>
        </pc:sldMkLst>
      </pc:sldChg>
      <pc:sldChg chg="modNotesTx">
        <pc:chgData name="Fabienne Nabila Ghirardin" userId="9de0f8e9-79d5-44e0-8c23-340891d27dec" providerId="ADAL" clId="{52C51B02-A89E-4C6A-B4F8-E672DD1722FE}" dt="2025-05-09T15:35:07.369" v="1786" actId="20577"/>
        <pc:sldMkLst>
          <pc:docMk/>
          <pc:sldMk cId="861174897" sldId="289"/>
        </pc:sldMkLst>
      </pc:sldChg>
      <pc:sldChg chg="modNotesTx">
        <pc:chgData name="Fabienne Nabila Ghirardin" userId="9de0f8e9-79d5-44e0-8c23-340891d27dec" providerId="ADAL" clId="{52C51B02-A89E-4C6A-B4F8-E672DD1722FE}" dt="2025-05-10T06:30:16.581" v="2512" actId="20577"/>
        <pc:sldMkLst>
          <pc:docMk/>
          <pc:sldMk cId="1806575101" sldId="291"/>
        </pc:sldMkLst>
      </pc:sldChg>
      <pc:sldChg chg="modNotesTx">
        <pc:chgData name="Fabienne Nabila Ghirardin" userId="9de0f8e9-79d5-44e0-8c23-340891d27dec" providerId="ADAL" clId="{52C51B02-A89E-4C6A-B4F8-E672DD1722FE}" dt="2025-05-10T06:31:50.916" v="2559" actId="5793"/>
        <pc:sldMkLst>
          <pc:docMk/>
          <pc:sldMk cId="1043571768" sldId="295"/>
        </pc:sldMkLst>
      </pc:sldChg>
      <pc:sldChg chg="modSp mod">
        <pc:chgData name="Fabienne Nabila Ghirardin" userId="9de0f8e9-79d5-44e0-8c23-340891d27dec" providerId="ADAL" clId="{52C51B02-A89E-4C6A-B4F8-E672DD1722FE}" dt="2025-05-10T06:36:18.023" v="2726" actId="20577"/>
        <pc:sldMkLst>
          <pc:docMk/>
          <pc:sldMk cId="1357884242" sldId="296"/>
        </pc:sldMkLst>
        <pc:spChg chg="mod">
          <ac:chgData name="Fabienne Nabila Ghirardin" userId="9de0f8e9-79d5-44e0-8c23-340891d27dec" providerId="ADAL" clId="{52C51B02-A89E-4C6A-B4F8-E672DD1722FE}" dt="2025-05-10T06:36:18.023" v="2726" actId="20577"/>
          <ac:spMkLst>
            <pc:docMk/>
            <pc:sldMk cId="1357884242" sldId="296"/>
            <ac:spMk id="3" creationId="{9A69ECD9-ED4D-41A8-02DB-893E34C0373F}"/>
          </ac:spMkLst>
        </pc:spChg>
      </pc:sldChg>
      <pc:sldChg chg="addSp delSp modSp add mod ord setBg modNotesTx">
        <pc:chgData name="Fabienne Nabila Ghirardin" userId="9de0f8e9-79d5-44e0-8c23-340891d27dec" providerId="ADAL" clId="{52C51B02-A89E-4C6A-B4F8-E672DD1722FE}" dt="2025-05-10T06:36:48.716" v="2728"/>
        <pc:sldMkLst>
          <pc:docMk/>
          <pc:sldMk cId="39175465" sldId="297"/>
        </pc:sldMkLst>
        <pc:spChg chg="mod">
          <ac:chgData name="Fabienne Nabila Ghirardin" userId="9de0f8e9-79d5-44e0-8c23-340891d27dec" providerId="ADAL" clId="{52C51B02-A89E-4C6A-B4F8-E672DD1722FE}" dt="2025-05-10T06:13:55.885" v="2353" actId="255"/>
          <ac:spMkLst>
            <pc:docMk/>
            <pc:sldMk cId="39175465" sldId="297"/>
            <ac:spMk id="3" creationId="{379B8B9B-D545-FE2C-AFB3-2659FECDF23D}"/>
          </ac:spMkLst>
        </pc:spChg>
        <pc:spChg chg="mod">
          <ac:chgData name="Fabienne Nabila Ghirardin" userId="9de0f8e9-79d5-44e0-8c23-340891d27dec" providerId="ADAL" clId="{52C51B02-A89E-4C6A-B4F8-E672DD1722FE}" dt="2025-05-10T06:13:25.379" v="2349" actId="26606"/>
          <ac:spMkLst>
            <pc:docMk/>
            <pc:sldMk cId="39175465" sldId="297"/>
            <ac:spMk id="4" creationId="{561095A6-0E9A-C15B-D867-A9C66926A16D}"/>
          </ac:spMkLst>
        </pc:spChg>
        <pc:spChg chg="mod">
          <ac:chgData name="Fabienne Nabila Ghirardin" userId="9de0f8e9-79d5-44e0-8c23-340891d27dec" providerId="ADAL" clId="{52C51B02-A89E-4C6A-B4F8-E672DD1722FE}" dt="2025-05-10T06:13:25.379" v="2349" actId="26606"/>
          <ac:spMkLst>
            <pc:docMk/>
            <pc:sldMk cId="39175465" sldId="297"/>
            <ac:spMk id="5" creationId="{5E58BD41-A8AF-7742-4308-C04AF0C6E4F1}"/>
          </ac:spMkLst>
        </pc:spChg>
        <pc:spChg chg="mod">
          <ac:chgData name="Fabienne Nabila Ghirardin" userId="9de0f8e9-79d5-44e0-8c23-340891d27dec" providerId="ADAL" clId="{52C51B02-A89E-4C6A-B4F8-E672DD1722FE}" dt="2025-05-10T06:13:25.379" v="2349" actId="26606"/>
          <ac:spMkLst>
            <pc:docMk/>
            <pc:sldMk cId="39175465" sldId="297"/>
            <ac:spMk id="6" creationId="{FB843DAA-753B-7BE9-6AAD-C3F97D9A1A95}"/>
          </ac:spMkLst>
        </pc:spChg>
        <pc:spChg chg="add">
          <ac:chgData name="Fabienne Nabila Ghirardin" userId="9de0f8e9-79d5-44e0-8c23-340891d27dec" providerId="ADAL" clId="{52C51B02-A89E-4C6A-B4F8-E672DD1722FE}" dt="2025-05-10T06:13:25.379" v="2349" actId="26606"/>
          <ac:spMkLst>
            <pc:docMk/>
            <pc:sldMk cId="39175465" sldId="297"/>
            <ac:spMk id="11" creationId="{100EDD19-6802-4EC3-95CE-CFFAB042CFD6}"/>
          </ac:spMkLst>
        </pc:spChg>
        <pc:spChg chg="add">
          <ac:chgData name="Fabienne Nabila Ghirardin" userId="9de0f8e9-79d5-44e0-8c23-340891d27dec" providerId="ADAL" clId="{52C51B02-A89E-4C6A-B4F8-E672DD1722FE}" dt="2025-05-10T06:13:25.379" v="2349" actId="26606"/>
          <ac:spMkLst>
            <pc:docMk/>
            <pc:sldMk cId="39175465" sldId="297"/>
            <ac:spMk id="13" creationId="{DB17E863-922E-4C26-BD64-E8FD41D28661}"/>
          </ac:spMkLst>
        </pc:spChg>
      </pc:sldChg>
    </pc:docChg>
  </pc:docChgLst>
  <pc:docChgLst>
    <pc:chgData name="Amel Kujovic" userId="cee29f66-f016-475c-90aa-8154acc4d8ee" providerId="ADAL" clId="{9EF3D87D-697D-46BE-91E6-79BA336E25A9}"/>
    <pc:docChg chg="custSel modSld">
      <pc:chgData name="Amel Kujovic" userId="cee29f66-f016-475c-90aa-8154acc4d8ee" providerId="ADAL" clId="{9EF3D87D-697D-46BE-91E6-79BA336E25A9}" dt="2025-05-08T15:48:41.687" v="31" actId="1076"/>
      <pc:docMkLst>
        <pc:docMk/>
      </pc:docMkLst>
      <pc:sldChg chg="addSp delSp modSp mod">
        <pc:chgData name="Amel Kujovic" userId="cee29f66-f016-475c-90aa-8154acc4d8ee" providerId="ADAL" clId="{9EF3D87D-697D-46BE-91E6-79BA336E25A9}" dt="2025-05-06T19:15:25.923" v="1" actId="478"/>
        <pc:sldMkLst>
          <pc:docMk/>
          <pc:sldMk cId="1289592874" sldId="264"/>
        </pc:sldMkLst>
      </pc:sldChg>
      <pc:sldChg chg="addSp modSp mod">
        <pc:chgData name="Amel Kujovic" userId="cee29f66-f016-475c-90aa-8154acc4d8ee" providerId="ADAL" clId="{9EF3D87D-697D-46BE-91E6-79BA336E25A9}" dt="2025-05-08T15:48:41.687" v="31" actId="1076"/>
        <pc:sldMkLst>
          <pc:docMk/>
          <pc:sldMk cId="97057160" sldId="285"/>
        </pc:sldMkLst>
        <pc:picChg chg="add mod">
          <ac:chgData name="Amel Kujovic" userId="cee29f66-f016-475c-90aa-8154acc4d8ee" providerId="ADAL" clId="{9EF3D87D-697D-46BE-91E6-79BA336E25A9}" dt="2025-05-08T15:48:41.687" v="31" actId="1076"/>
          <ac:picMkLst>
            <pc:docMk/>
            <pc:sldMk cId="97057160" sldId="285"/>
            <ac:picMk id="3" creationId="{CBC8C4F4-E88B-C9A2-8A65-938CB57EF14A}"/>
          </ac:picMkLst>
        </pc:picChg>
        <pc:picChg chg="mod">
          <ac:chgData name="Amel Kujovic" userId="cee29f66-f016-475c-90aa-8154acc4d8ee" providerId="ADAL" clId="{9EF3D87D-697D-46BE-91E6-79BA336E25A9}" dt="2025-05-08T15:48:35.581" v="28" actId="14100"/>
          <ac:picMkLst>
            <pc:docMk/>
            <pc:sldMk cId="97057160" sldId="285"/>
            <ac:picMk id="8" creationId="{FC5C6DBB-1292-4FBB-51AB-45F0124B763D}"/>
          </ac:picMkLst>
        </pc:picChg>
      </pc:sldChg>
      <pc:sldChg chg="addSp delSp modSp mod">
        <pc:chgData name="Amel Kujovic" userId="cee29f66-f016-475c-90aa-8154acc4d8ee" providerId="ADAL" clId="{9EF3D87D-697D-46BE-91E6-79BA336E25A9}" dt="2025-05-08T15:37:16.322" v="7" actId="1076"/>
        <pc:sldMkLst>
          <pc:docMk/>
          <pc:sldMk cId="861174897" sldId="289"/>
        </pc:sldMkLst>
        <pc:picChg chg="add mod">
          <ac:chgData name="Amel Kujovic" userId="cee29f66-f016-475c-90aa-8154acc4d8ee" providerId="ADAL" clId="{9EF3D87D-697D-46BE-91E6-79BA336E25A9}" dt="2025-05-08T15:37:16.322" v="7" actId="1076"/>
          <ac:picMkLst>
            <pc:docMk/>
            <pc:sldMk cId="861174897" sldId="289"/>
            <ac:picMk id="3" creationId="{729A0F04-D969-9F29-6D3B-81A2188FFFBB}"/>
          </ac:picMkLst>
        </pc:picChg>
      </pc:sldChg>
    </pc:docChg>
  </pc:docChgLst>
  <pc:docChgLst>
    <pc:chgData name="Fabienne Nabila Ghirardin" userId="S::fabienne.ghirardin_students.ffhs.ch#ext#@ostch.onmicrosoft.com::c3023a63-683c-44c6-9193-960f14a25f66" providerId="AD" clId="Web-{9E909C85-1E38-3052-3055-E112B6C149D5}"/>
    <pc:docChg chg="addSld delSld modSld">
      <pc:chgData name="Fabienne Nabila Ghirardin" userId="S::fabienne.ghirardin_students.ffhs.ch#ext#@ostch.onmicrosoft.com::c3023a63-683c-44c6-9193-960f14a25f66" providerId="AD" clId="Web-{9E909C85-1E38-3052-3055-E112B6C149D5}" dt="2025-05-06T20:18:56.913" v="844"/>
      <pc:docMkLst>
        <pc:docMk/>
      </pc:docMkLst>
      <pc:sldChg chg="del">
        <pc:chgData name="Fabienne Nabila Ghirardin" userId="S::fabienne.ghirardin_students.ffhs.ch#ext#@ostch.onmicrosoft.com::c3023a63-683c-44c6-9193-960f14a25f66" providerId="AD" clId="Web-{9E909C85-1E38-3052-3055-E112B6C149D5}" dt="2025-05-06T19:43:53.172" v="284"/>
        <pc:sldMkLst>
          <pc:docMk/>
          <pc:sldMk cId="2346818969" sldId="256"/>
        </pc:sldMkLst>
      </pc:sldChg>
      <pc:sldChg chg="addSp delSp modSp mod setBg setClrOvrMap">
        <pc:chgData name="Fabienne Nabila Ghirardin" userId="S::fabienne.ghirardin_students.ffhs.ch#ext#@ostch.onmicrosoft.com::c3023a63-683c-44c6-9193-960f14a25f66" providerId="AD" clId="Web-{9E909C85-1E38-3052-3055-E112B6C149D5}" dt="2025-05-06T20:10:44.283" v="784" actId="20577"/>
        <pc:sldMkLst>
          <pc:docMk/>
          <pc:sldMk cId="1370413871" sldId="259"/>
        </pc:sldMkLst>
        <pc:spChg chg="mod ord">
          <ac:chgData name="Fabienne Nabila Ghirardin" userId="S::fabienne.ghirardin_students.ffhs.ch#ext#@ostch.onmicrosoft.com::c3023a63-683c-44c6-9193-960f14a25f66" providerId="AD" clId="Web-{9E909C85-1E38-3052-3055-E112B6C149D5}" dt="2025-05-06T20:10:44.283" v="784" actId="20577"/>
          <ac:spMkLst>
            <pc:docMk/>
            <pc:sldMk cId="1370413871" sldId="259"/>
            <ac:spMk id="2" creationId="{0DC4EFCE-CBDF-5A95-9306-DD711B63A0E0}"/>
          </ac:spMkLst>
        </pc:spChg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20:05:16.561" v="680"/>
          <ac:spMkLst>
            <pc:docMk/>
            <pc:sldMk cId="1370413871" sldId="259"/>
            <ac:spMk id="4" creationId="{517D2D91-D765-462E-F840-79DB086FEC61}"/>
          </ac:spMkLst>
        </pc:spChg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20:05:16.561" v="680"/>
          <ac:spMkLst>
            <pc:docMk/>
            <pc:sldMk cId="1370413871" sldId="259"/>
            <ac:spMk id="5" creationId="{D7656ED5-9F96-4DD9-0171-AE96F17465E8}"/>
          </ac:spMkLst>
        </pc:spChg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20:05:16.561" v="680"/>
          <ac:spMkLst>
            <pc:docMk/>
            <pc:sldMk cId="1370413871" sldId="259"/>
            <ac:spMk id="6" creationId="{9ABFB906-8730-748A-5DB4-46DC5FAAB14F}"/>
          </ac:spMkLst>
        </pc:spChg>
        <pc:grpChg chg="add del">
          <ac:chgData name="Fabienne Nabila Ghirardin" userId="S::fabienne.ghirardin_students.ffhs.ch#ext#@ostch.onmicrosoft.com::c3023a63-683c-44c6-9193-960f14a25f66" providerId="AD" clId="Web-{9E909C85-1E38-3052-3055-E112B6C149D5}" dt="2025-05-06T20:05:16.561" v="680"/>
          <ac:grpSpMkLst>
            <pc:docMk/>
            <pc:sldMk cId="1370413871" sldId="259"/>
            <ac:grpSpMk id="11" creationId="{21FDCCC3-920F-43F6-DD97-D9B994520297}"/>
          </ac:grpSpMkLst>
        </pc:grpChg>
        <pc:picChg chg="add mod ord">
          <ac:chgData name="Fabienne Nabila Ghirardin" userId="S::fabienne.ghirardin_students.ffhs.ch#ext#@ostch.onmicrosoft.com::c3023a63-683c-44c6-9193-960f14a25f66" providerId="AD" clId="Web-{9E909C85-1E38-3052-3055-E112B6C149D5}" dt="2025-05-06T20:05:51.186" v="689" actId="1076"/>
          <ac:picMkLst>
            <pc:docMk/>
            <pc:sldMk cId="1370413871" sldId="259"/>
            <ac:picMk id="3" creationId="{0C65D661-07E9-9489-55FB-11B959FF2AC9}"/>
          </ac:picMkLst>
        </pc:picChg>
      </pc:sldChg>
      <pc:sldChg chg="addSp delSp modSp modNotes">
        <pc:chgData name="Fabienne Nabila Ghirardin" userId="S::fabienne.ghirardin_students.ffhs.ch#ext#@ostch.onmicrosoft.com::c3023a63-683c-44c6-9193-960f14a25f66" providerId="AD" clId="Web-{9E909C85-1E38-3052-3055-E112B6C149D5}" dt="2025-05-06T20:02:22.590" v="642"/>
        <pc:sldMkLst>
          <pc:docMk/>
          <pc:sldMk cId="1289592874" sldId="264"/>
        </pc:sldMkLst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19:54:50.632" v="429" actId="20577"/>
          <ac:spMkLst>
            <pc:docMk/>
            <pc:sldMk cId="1289592874" sldId="264"/>
            <ac:spMk id="2" creationId="{810B94E5-9627-2FF2-94D5-B0B8AB4A2EA6}"/>
          </ac:spMkLst>
        </pc:spChg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19:11:16.902" v="48" actId="20577"/>
          <ac:spMkLst>
            <pc:docMk/>
            <pc:sldMk cId="1289592874" sldId="264"/>
            <ac:spMk id="7" creationId="{78993C95-78BB-31FC-9E03-9B66B655E97C}"/>
          </ac:spMkLst>
        </pc:spChg>
      </pc:sldChg>
      <pc:sldChg chg="mod modShow">
        <pc:chgData name="Fabienne Nabila Ghirardin" userId="S::fabienne.ghirardin_students.ffhs.ch#ext#@ostch.onmicrosoft.com::c3023a63-683c-44c6-9193-960f14a25f66" providerId="AD" clId="Web-{9E909C85-1E38-3052-3055-E112B6C149D5}" dt="2025-05-06T20:09:47.126" v="782"/>
        <pc:sldMkLst>
          <pc:docMk/>
          <pc:sldMk cId="1896683788" sldId="265"/>
        </pc:sldMkLst>
      </pc:sldChg>
      <pc:sldChg chg="del">
        <pc:chgData name="Fabienne Nabila Ghirardin" userId="S::fabienne.ghirardin_students.ffhs.ch#ext#@ostch.onmicrosoft.com::c3023a63-683c-44c6-9193-960f14a25f66" providerId="AD" clId="Web-{9E909C85-1E38-3052-3055-E112B6C149D5}" dt="2025-05-06T20:07:47.218" v="710"/>
        <pc:sldMkLst>
          <pc:docMk/>
          <pc:sldMk cId="1474140292" sldId="280"/>
        </pc:sldMkLst>
      </pc:sldChg>
      <pc:sldChg chg="addSp delSp modSp del mod setBg modNotes">
        <pc:chgData name="Fabienne Nabila Ghirardin" userId="S::fabienne.ghirardin_students.ffhs.ch#ext#@ostch.onmicrosoft.com::c3023a63-683c-44c6-9193-960f14a25f66" providerId="AD" clId="Web-{9E909C85-1E38-3052-3055-E112B6C149D5}" dt="2025-05-06T20:18:56.913" v="844"/>
        <pc:sldMkLst>
          <pc:docMk/>
          <pc:sldMk cId="3726501981" sldId="281"/>
        </pc:sldMkLst>
      </pc:sldChg>
      <pc:sldChg chg="del">
        <pc:chgData name="Fabienne Nabila Ghirardin" userId="S::fabienne.ghirardin_students.ffhs.ch#ext#@ostch.onmicrosoft.com::c3023a63-683c-44c6-9193-960f14a25f66" providerId="AD" clId="Web-{9E909C85-1E38-3052-3055-E112B6C149D5}" dt="2025-05-06T20:12:45.440" v="789"/>
        <pc:sldMkLst>
          <pc:docMk/>
          <pc:sldMk cId="2495776062" sldId="282"/>
        </pc:sldMkLst>
      </pc:sldChg>
      <pc:sldChg chg="delSp">
        <pc:chgData name="Fabienne Nabila Ghirardin" userId="S::fabienne.ghirardin_students.ffhs.ch#ext#@ostch.onmicrosoft.com::c3023a63-683c-44c6-9193-960f14a25f66" providerId="AD" clId="Web-{9E909C85-1E38-3052-3055-E112B6C149D5}" dt="2025-05-06T20:04:04.919" v="664"/>
        <pc:sldMkLst>
          <pc:docMk/>
          <pc:sldMk cId="3170519305" sldId="283"/>
        </pc:sldMkLst>
      </pc:sldChg>
      <pc:sldChg chg="delSp modSp modNotes">
        <pc:chgData name="Fabienne Nabila Ghirardin" userId="S::fabienne.ghirardin_students.ffhs.ch#ext#@ostch.onmicrosoft.com::c3023a63-683c-44c6-9193-960f14a25f66" providerId="AD" clId="Web-{9E909C85-1E38-3052-3055-E112B6C149D5}" dt="2025-05-06T20:07:33.296" v="706"/>
        <pc:sldMkLst>
          <pc:docMk/>
          <pc:sldMk cId="2430854648" sldId="284"/>
        </pc:sldMkLst>
      </pc:sldChg>
      <pc:sldChg chg="delSp modNotes">
        <pc:chgData name="Fabienne Nabila Ghirardin" userId="S::fabienne.ghirardin_students.ffhs.ch#ext#@ostch.onmicrosoft.com::c3023a63-683c-44c6-9193-960f14a25f66" providerId="AD" clId="Web-{9E909C85-1E38-3052-3055-E112B6C149D5}" dt="2025-05-06T20:08:13.390" v="737"/>
        <pc:sldMkLst>
          <pc:docMk/>
          <pc:sldMk cId="97057160" sldId="285"/>
        </pc:sldMkLst>
      </pc:sldChg>
      <pc:sldChg chg="delSp">
        <pc:chgData name="Fabienne Nabila Ghirardin" userId="S::fabienne.ghirardin_students.ffhs.ch#ext#@ostch.onmicrosoft.com::c3023a63-683c-44c6-9193-960f14a25f66" providerId="AD" clId="Web-{9E909C85-1E38-3052-3055-E112B6C149D5}" dt="2025-05-06T20:03:26.653" v="653"/>
        <pc:sldMkLst>
          <pc:docMk/>
          <pc:sldMk cId="1816814535" sldId="286"/>
        </pc:sldMkLst>
      </pc:sldChg>
      <pc:sldChg chg="delSp modSp">
        <pc:chgData name="Fabienne Nabila Ghirardin" userId="S::fabienne.ghirardin_students.ffhs.ch#ext#@ostch.onmicrosoft.com::c3023a63-683c-44c6-9193-960f14a25f66" providerId="AD" clId="Web-{9E909C85-1E38-3052-3055-E112B6C149D5}" dt="2025-05-06T20:03:37.403" v="656"/>
        <pc:sldMkLst>
          <pc:docMk/>
          <pc:sldMk cId="1710366691" sldId="287"/>
        </pc:sldMkLst>
      </pc:sldChg>
      <pc:sldChg chg="delSp">
        <pc:chgData name="Fabienne Nabila Ghirardin" userId="S::fabienne.ghirardin_students.ffhs.ch#ext#@ostch.onmicrosoft.com::c3023a63-683c-44c6-9193-960f14a25f66" providerId="AD" clId="Web-{9E909C85-1E38-3052-3055-E112B6C149D5}" dt="2025-05-06T20:03:41.778" v="658"/>
        <pc:sldMkLst>
          <pc:docMk/>
          <pc:sldMk cId="414004794" sldId="288"/>
        </pc:sldMkLst>
      </pc:sldChg>
      <pc:sldChg chg="delSp modSp">
        <pc:chgData name="Fabienne Nabila Ghirardin" userId="S::fabienne.ghirardin_students.ffhs.ch#ext#@ostch.onmicrosoft.com::c3023a63-683c-44c6-9193-960f14a25f66" providerId="AD" clId="Web-{9E909C85-1E38-3052-3055-E112B6C149D5}" dt="2025-05-06T20:06:27.967" v="694" actId="14100"/>
        <pc:sldMkLst>
          <pc:docMk/>
          <pc:sldMk cId="861174897" sldId="289"/>
        </pc:sldMkLst>
      </pc:sldChg>
      <pc:sldChg chg="addSp delSp modSp add replId modNotes">
        <pc:chgData name="Fabienne Nabila Ghirardin" userId="S::fabienne.ghirardin_students.ffhs.ch#ext#@ostch.onmicrosoft.com::c3023a63-683c-44c6-9193-960f14a25f66" providerId="AD" clId="Web-{9E909C85-1E38-3052-3055-E112B6C149D5}" dt="2025-05-06T19:59:43.182" v="545"/>
        <pc:sldMkLst>
          <pc:docMk/>
          <pc:sldMk cId="1806575101" sldId="291"/>
        </pc:sldMkLst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spMkLst>
            <pc:docMk/>
            <pc:sldMk cId="1806575101" sldId="291"/>
            <ac:spMk id="2" creationId="{67F51C2E-E564-7B24-19B5-08776A610131}"/>
          </ac:spMkLst>
        </pc:spChg>
        <pc:spChg chg="mo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spMkLst>
            <pc:docMk/>
            <pc:sldMk cId="1806575101" sldId="291"/>
            <ac:spMk id="3" creationId="{AD88AA3A-5120-5DE3-52F0-B8BAD92113A4}"/>
          </ac:spMkLst>
        </pc:spChg>
        <pc:spChg chg="ad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spMkLst>
            <pc:docMk/>
            <pc:sldMk cId="1806575101" sldId="291"/>
            <ac:spMk id="1040" creationId="{B87C619C-EBAB-488E-96B9-153AA4C9B440}"/>
          </ac:spMkLst>
        </pc:spChg>
        <pc:spChg chg="ad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spMkLst>
            <pc:docMk/>
            <pc:sldMk cId="1806575101" sldId="291"/>
            <ac:spMk id="1042" creationId="{130DA1C1-36FD-41D8-9826-EE797BF39BAB}"/>
          </ac:spMkLst>
        </pc:spChg>
        <pc:spChg chg="ad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spMkLst>
            <pc:docMk/>
            <pc:sldMk cId="1806575101" sldId="291"/>
            <ac:spMk id="1044" creationId="{35BC54F7-1315-4D6C-9420-A5BF0CDDBC04}"/>
          </ac:spMkLst>
        </pc:spChg>
        <pc:picChg chg="add mod">
          <ac:chgData name="Fabienne Nabila Ghirardin" userId="S::fabienne.ghirardin_students.ffhs.ch#ext#@ostch.onmicrosoft.com::c3023a63-683c-44c6-9193-960f14a25f66" providerId="AD" clId="Web-{9E909C85-1E38-3052-3055-E112B6C149D5}" dt="2025-05-06T19:57:49.150" v="454" actId="14100"/>
          <ac:picMkLst>
            <pc:docMk/>
            <pc:sldMk cId="1806575101" sldId="291"/>
            <ac:picMk id="6" creationId="{2A6C36C4-55C1-483F-6D08-F4BBA97DDF37}"/>
          </ac:picMkLst>
        </pc:picChg>
        <pc:picChg chg="mod ord">
          <ac:chgData name="Fabienne Nabila Ghirardin" userId="S::fabienne.ghirardin_students.ffhs.ch#ext#@ostch.onmicrosoft.com::c3023a63-683c-44c6-9193-960f14a25f66" providerId="AD" clId="Web-{9E909C85-1E38-3052-3055-E112B6C149D5}" dt="2025-05-06T19:49:31.160" v="389"/>
          <ac:picMkLst>
            <pc:docMk/>
            <pc:sldMk cId="1806575101" sldId="291"/>
            <ac:picMk id="1026" creationId="{9A8CB7F6-AABF-DC4A-0014-3526BFCF3A79}"/>
          </ac:picMkLst>
        </pc:picChg>
      </pc:sldChg>
      <pc:sldChg chg="delSp modSp add del replId delAnim">
        <pc:chgData name="Fabienne Nabila Ghirardin" userId="S::fabienne.ghirardin_students.ffhs.ch#ext#@ostch.onmicrosoft.com::c3023a63-683c-44c6-9193-960f14a25f66" providerId="AD" clId="Web-{9E909C85-1E38-3052-3055-E112B6C149D5}" dt="2025-05-06T19:55:51.648" v="435"/>
        <pc:sldMkLst>
          <pc:docMk/>
          <pc:sldMk cId="661492966" sldId="292"/>
        </pc:sldMkLst>
      </pc:sldChg>
      <pc:sldChg chg="modSp add replId">
        <pc:chgData name="Fabienne Nabila Ghirardin" userId="S::fabienne.ghirardin_students.ffhs.ch#ext#@ostch.onmicrosoft.com::c3023a63-683c-44c6-9193-960f14a25f66" providerId="AD" clId="Web-{9E909C85-1E38-3052-3055-E112B6C149D5}" dt="2025-05-06T20:13:37.316" v="795" actId="1076"/>
        <pc:sldMkLst>
          <pc:docMk/>
          <pc:sldMk cId="1093898968" sldId="292"/>
        </pc:sldMkLst>
      </pc:sldChg>
      <pc:sldChg chg="add replId">
        <pc:chgData name="Fabienne Nabila Ghirardin" userId="S::fabienne.ghirardin_students.ffhs.ch#ext#@ostch.onmicrosoft.com::c3023a63-683c-44c6-9193-960f14a25f66" providerId="AD" clId="Web-{9E909C85-1E38-3052-3055-E112B6C149D5}" dt="2025-05-06T20:13:44.316" v="796"/>
        <pc:sldMkLst>
          <pc:docMk/>
          <pc:sldMk cId="1796966769" sldId="293"/>
        </pc:sldMkLst>
      </pc:sldChg>
      <pc:sldChg chg="addSp modSp new mod setBg">
        <pc:chgData name="Fabienne Nabila Ghirardin" userId="S::fabienne.ghirardin_students.ffhs.ch#ext#@ostch.onmicrosoft.com::c3023a63-683c-44c6-9193-960f14a25f66" providerId="AD" clId="Web-{9E909C85-1E38-3052-3055-E112B6C149D5}" dt="2025-05-06T20:14:05.472" v="810"/>
        <pc:sldMkLst>
          <pc:docMk/>
          <pc:sldMk cId="1687340639" sldId="294"/>
        </pc:sldMkLst>
      </pc:sldChg>
      <pc:sldChg chg="addSp delSp modSp new">
        <pc:chgData name="Fabienne Nabila Ghirardin" userId="S::fabienne.ghirardin_students.ffhs.ch#ext#@ostch.onmicrosoft.com::c3023a63-683c-44c6-9193-960f14a25f66" providerId="AD" clId="Web-{9E909C85-1E38-3052-3055-E112B6C149D5}" dt="2025-05-06T20:18:50.334" v="843" actId="1076"/>
        <pc:sldMkLst>
          <pc:docMk/>
          <pc:sldMk cId="1043571768" sldId="295"/>
        </pc:sldMkLst>
      </pc:sldChg>
    </pc:docChg>
  </pc:docChgLst>
  <pc:docChgLst>
    <pc:chgData name="Fabienne Nabila Ghirardin" userId="S::fabienne.ghirardin_students.ffhs.ch#ext#@ostch.onmicrosoft.com::c3023a63-683c-44c6-9193-960f14a25f66" providerId="AD" clId="Web-{B7E4778C-5013-CF3F-FC21-EB544EAACE17}"/>
    <pc:docChg chg="addSld delSld modSld">
      <pc:chgData name="Fabienne Nabila Ghirardin" userId="S::fabienne.ghirardin_students.ffhs.ch#ext#@ostch.onmicrosoft.com::c3023a63-683c-44c6-9193-960f14a25f66" providerId="AD" clId="Web-{B7E4778C-5013-CF3F-FC21-EB544EAACE17}" dt="2025-05-07T18:02:42.808" v="369"/>
      <pc:docMkLst>
        <pc:docMk/>
      </pc:docMkLst>
      <pc:sldChg chg="modSp">
        <pc:chgData name="Fabienne Nabila Ghirardin" userId="S::fabienne.ghirardin_students.ffhs.ch#ext#@ostch.onmicrosoft.com::c3023a63-683c-44c6-9193-960f14a25f66" providerId="AD" clId="Web-{B7E4778C-5013-CF3F-FC21-EB544EAACE17}" dt="2025-05-07T17:55:27.138" v="220" actId="1076"/>
        <pc:sldMkLst>
          <pc:docMk/>
          <pc:sldMk cId="1370413871" sldId="259"/>
        </pc:sldMkLst>
        <pc:spChg chg="mod">
          <ac:chgData name="Fabienne Nabila Ghirardin" userId="S::fabienne.ghirardin_students.ffhs.ch#ext#@ostch.onmicrosoft.com::c3023a63-683c-44c6-9193-960f14a25f66" providerId="AD" clId="Web-{B7E4778C-5013-CF3F-FC21-EB544EAACE17}" dt="2025-05-07T17:55:27.138" v="220" actId="1076"/>
          <ac:spMkLst>
            <pc:docMk/>
            <pc:sldMk cId="1370413871" sldId="259"/>
            <ac:spMk id="2" creationId="{0DC4EFCE-CBDF-5A95-9306-DD711B63A0E0}"/>
          </ac:spMkLst>
        </pc:spChg>
      </pc:sldChg>
      <pc:sldChg chg="modNotes">
        <pc:chgData name="Fabienne Nabila Ghirardin" userId="S::fabienne.ghirardin_students.ffhs.ch#ext#@ostch.onmicrosoft.com::c3023a63-683c-44c6-9193-960f14a25f66" providerId="AD" clId="Web-{B7E4778C-5013-CF3F-FC21-EB544EAACE17}" dt="2025-05-07T17:58:05.700" v="267"/>
        <pc:sldMkLst>
          <pc:docMk/>
          <pc:sldMk cId="1191281274" sldId="279"/>
        </pc:sldMkLst>
      </pc:sldChg>
      <pc:sldChg chg="addSp delSp modSp modNotes">
        <pc:chgData name="Fabienne Nabila Ghirardin" userId="S::fabienne.ghirardin_students.ffhs.ch#ext#@ostch.onmicrosoft.com::c3023a63-683c-44c6-9193-960f14a25f66" providerId="AD" clId="Web-{B7E4778C-5013-CF3F-FC21-EB544EAACE17}" dt="2025-05-07T17:48:52.780" v="90"/>
        <pc:sldMkLst>
          <pc:docMk/>
          <pc:sldMk cId="3170519305" sldId="283"/>
        </pc:sldMkLst>
        <pc:spChg chg="add mod">
          <ac:chgData name="Fabienne Nabila Ghirardin" userId="S::fabienne.ghirardin_students.ffhs.ch#ext#@ostch.onmicrosoft.com::c3023a63-683c-44c6-9193-960f14a25f66" providerId="AD" clId="Web-{B7E4778C-5013-CF3F-FC21-EB544EAACE17}" dt="2025-05-07T17:48:10.311" v="57" actId="1076"/>
          <ac:spMkLst>
            <pc:docMk/>
            <pc:sldMk cId="3170519305" sldId="283"/>
            <ac:spMk id="12" creationId="{4DD9B6E8-5AFF-74A3-E286-A6BA726DD4C1}"/>
          </ac:spMkLst>
        </pc:spChg>
        <pc:spChg chg="add mod ord">
          <ac:chgData name="Fabienne Nabila Ghirardin" userId="S::fabienne.ghirardin_students.ffhs.ch#ext#@ostch.onmicrosoft.com::c3023a63-683c-44c6-9193-960f14a25f66" providerId="AD" clId="Web-{B7E4778C-5013-CF3F-FC21-EB544EAACE17}" dt="2025-05-07T17:48:00.233" v="56"/>
          <ac:spMkLst>
            <pc:docMk/>
            <pc:sldMk cId="3170519305" sldId="283"/>
            <ac:spMk id="13" creationId="{FBC85357-B739-CDA2-C00D-C332D6D17ED4}"/>
          </ac:spMkLst>
        </pc:spChg>
        <pc:picChg chg="add mod">
          <ac:chgData name="Fabienne Nabila Ghirardin" userId="S::fabienne.ghirardin_students.ffhs.ch#ext#@ostch.onmicrosoft.com::c3023a63-683c-44c6-9193-960f14a25f66" providerId="AD" clId="Web-{B7E4778C-5013-CF3F-FC21-EB544EAACE17}" dt="2025-05-07T17:47:25.046" v="49" actId="1076"/>
          <ac:picMkLst>
            <pc:docMk/>
            <pc:sldMk cId="3170519305" sldId="283"/>
            <ac:picMk id="2" creationId="{EB2AE917-61FC-AC31-FBA1-4AECA2372E22}"/>
          </ac:picMkLst>
        </pc:picChg>
        <pc:picChg chg="mod">
          <ac:chgData name="Fabienne Nabila Ghirardin" userId="S::fabienne.ghirardin_students.ffhs.ch#ext#@ostch.onmicrosoft.com::c3023a63-683c-44c6-9193-960f14a25f66" providerId="AD" clId="Web-{B7E4778C-5013-CF3F-FC21-EB544EAACE17}" dt="2025-05-07T17:47:25.014" v="48" actId="1076"/>
          <ac:picMkLst>
            <pc:docMk/>
            <pc:sldMk cId="3170519305" sldId="283"/>
            <ac:picMk id="8" creationId="{D66339CB-2F3E-5DF4-31B0-3C9F3EACE199}"/>
          </ac:picMkLst>
        </pc:picChg>
      </pc:sldChg>
      <pc:sldChg chg="modNotes">
        <pc:chgData name="Fabienne Nabila Ghirardin" userId="S::fabienne.ghirardin_students.ffhs.ch#ext#@ostch.onmicrosoft.com::c3023a63-683c-44c6-9193-960f14a25f66" providerId="AD" clId="Web-{B7E4778C-5013-CF3F-FC21-EB544EAACE17}" dt="2025-05-07T17:49:05.592" v="92"/>
        <pc:sldMkLst>
          <pc:docMk/>
          <pc:sldMk cId="2430854648" sldId="284"/>
        </pc:sldMkLst>
      </pc:sldChg>
      <pc:sldChg chg="modNotes">
        <pc:chgData name="Fabienne Nabila Ghirardin" userId="S::fabienne.ghirardin_students.ffhs.ch#ext#@ostch.onmicrosoft.com::c3023a63-683c-44c6-9193-960f14a25f66" providerId="AD" clId="Web-{B7E4778C-5013-CF3F-FC21-EB544EAACE17}" dt="2025-05-07T17:50:43.795" v="154"/>
        <pc:sldMkLst>
          <pc:docMk/>
          <pc:sldMk cId="97057160" sldId="285"/>
        </pc:sldMkLst>
      </pc:sldChg>
      <pc:sldChg chg="modNotes">
        <pc:chgData name="Fabienne Nabila Ghirardin" userId="S::fabienne.ghirardin_students.ffhs.ch#ext#@ostch.onmicrosoft.com::c3023a63-683c-44c6-9193-960f14a25f66" providerId="AD" clId="Web-{B7E4778C-5013-CF3F-FC21-EB544EAACE17}" dt="2025-05-07T17:52:09.123" v="189"/>
        <pc:sldMkLst>
          <pc:docMk/>
          <pc:sldMk cId="414004794" sldId="288"/>
        </pc:sldMkLst>
      </pc:sldChg>
      <pc:sldChg chg="del">
        <pc:chgData name="Fabienne Nabila Ghirardin" userId="S::fabienne.ghirardin_students.ffhs.ch#ext#@ostch.onmicrosoft.com::c3023a63-683c-44c6-9193-960f14a25f66" providerId="AD" clId="Web-{B7E4778C-5013-CF3F-FC21-EB544EAACE17}" dt="2025-05-07T17:55:01.075" v="213"/>
        <pc:sldMkLst>
          <pc:docMk/>
          <pc:sldMk cId="2760269806" sldId="290"/>
        </pc:sldMkLst>
      </pc:sldChg>
      <pc:sldChg chg="del">
        <pc:chgData name="Fabienne Nabila Ghirardin" userId="S::fabienne.ghirardin_students.ffhs.ch#ext#@ostch.onmicrosoft.com::c3023a63-683c-44c6-9193-960f14a25f66" providerId="AD" clId="Web-{B7E4778C-5013-CF3F-FC21-EB544EAACE17}" dt="2025-05-06T20:20:25.548" v="2"/>
        <pc:sldMkLst>
          <pc:docMk/>
          <pc:sldMk cId="1093898968" sldId="292"/>
        </pc:sldMkLst>
      </pc:sldChg>
      <pc:sldChg chg="del">
        <pc:chgData name="Fabienne Nabila Ghirardin" userId="S::fabienne.ghirardin_students.ffhs.ch#ext#@ostch.onmicrosoft.com::c3023a63-683c-44c6-9193-960f14a25f66" providerId="AD" clId="Web-{B7E4778C-5013-CF3F-FC21-EB544EAACE17}" dt="2025-05-06T20:20:26.704" v="3"/>
        <pc:sldMkLst>
          <pc:docMk/>
          <pc:sldMk cId="1796966769" sldId="293"/>
        </pc:sldMkLst>
      </pc:sldChg>
      <pc:sldChg chg="del">
        <pc:chgData name="Fabienne Nabila Ghirardin" userId="S::fabienne.ghirardin_students.ffhs.ch#ext#@ostch.onmicrosoft.com::c3023a63-683c-44c6-9193-960f14a25f66" providerId="AD" clId="Web-{B7E4778C-5013-CF3F-FC21-EB544EAACE17}" dt="2025-05-06T20:20:28.330" v="4"/>
        <pc:sldMkLst>
          <pc:docMk/>
          <pc:sldMk cId="1687340639" sldId="294"/>
        </pc:sldMkLst>
      </pc:sldChg>
      <pc:sldChg chg="modNotes">
        <pc:chgData name="Fabienne Nabila Ghirardin" userId="S::fabienne.ghirardin_students.ffhs.ch#ext#@ostch.onmicrosoft.com::c3023a63-683c-44c6-9193-960f14a25f66" providerId="AD" clId="Web-{B7E4778C-5013-CF3F-FC21-EB544EAACE17}" dt="2025-05-06T20:20:24.361" v="1"/>
        <pc:sldMkLst>
          <pc:docMk/>
          <pc:sldMk cId="1043571768" sldId="295"/>
        </pc:sldMkLst>
      </pc:sldChg>
      <pc:sldChg chg="modSp add replId modNotes">
        <pc:chgData name="Fabienne Nabila Ghirardin" userId="S::fabienne.ghirardin_students.ffhs.ch#ext#@ostch.onmicrosoft.com::c3023a63-683c-44c6-9193-960f14a25f66" providerId="AD" clId="Web-{B7E4778C-5013-CF3F-FC21-EB544EAACE17}" dt="2025-05-07T18:02:42.808" v="369"/>
        <pc:sldMkLst>
          <pc:docMk/>
          <pc:sldMk cId="1357884242" sldId="296"/>
        </pc:sldMkLst>
        <pc:spChg chg="mod">
          <ac:chgData name="Fabienne Nabila Ghirardin" userId="S::fabienne.ghirardin_students.ffhs.ch#ext#@ostch.onmicrosoft.com::c3023a63-683c-44c6-9193-960f14a25f66" providerId="AD" clId="Web-{B7E4778C-5013-CF3F-FC21-EB544EAACE17}" dt="2025-05-07T17:59:05.215" v="282" actId="1076"/>
          <ac:spMkLst>
            <pc:docMk/>
            <pc:sldMk cId="1357884242" sldId="296"/>
            <ac:spMk id="2" creationId="{1E289450-A269-68C4-AA35-43411041299C}"/>
          </ac:spMkLst>
        </pc:spChg>
        <pc:spChg chg="mod">
          <ac:chgData name="Fabienne Nabila Ghirardin" userId="S::fabienne.ghirardin_students.ffhs.ch#ext#@ostch.onmicrosoft.com::c3023a63-683c-44c6-9193-960f14a25f66" providerId="AD" clId="Web-{B7E4778C-5013-CF3F-FC21-EB544EAACE17}" dt="2025-05-07T18:00:23.762" v="313" actId="20577"/>
          <ac:spMkLst>
            <pc:docMk/>
            <pc:sldMk cId="1357884242" sldId="296"/>
            <ac:spMk id="3" creationId="{9A69ECD9-ED4D-41A8-02DB-893E34C0373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0C1D0B-5E4D-47EB-8240-58456CA6692F}" type="presOf" srcId="{8B25624B-6951-44EA-919E-6E5F98854D5A}" destId="{2801AE03-3992-4C14-9FD1-EA9DC16A4026}" srcOrd="0" destOrd="0" presId="urn:microsoft.com/office/officeart/2005/8/layout/chevron1"/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E5A81A60-76FD-418B-8787-D4F6C231FE59}" type="presOf" srcId="{53740447-46C1-420A-9C94-2B5089753940}" destId="{F48CB8C9-6B27-4DB9-81DF-25B1794D0652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40952991-2274-4876-8E98-D3A57880FFD2}" type="presOf" srcId="{EC9847E6-8081-43DA-854F-968C02ED53A4}" destId="{7B820468-4295-4848-9DEF-04D5BA7C1858}" srcOrd="0" destOrd="0" presId="urn:microsoft.com/office/officeart/2005/8/layout/chevron1"/>
    <dgm:cxn modelId="{AD150E9D-5955-499E-AA15-31AD2AC5B2DA}" type="presOf" srcId="{82A00653-BE9C-462A-9992-6720FEEF32FC}" destId="{C18C70A4-D03B-4C8F-AD7A-D638D5268E9E}" srcOrd="0" destOrd="0" presId="urn:microsoft.com/office/officeart/2005/8/layout/chevron1"/>
    <dgm:cxn modelId="{A13BFDD0-BA0B-40B1-B8BA-2B8E85C0EEBE}" type="presOf" srcId="{32D080F3-2BE9-4092-95F3-CC25E431DF30}" destId="{E7C206B9-18EF-434D-A653-65AC40E6B177}" srcOrd="0" destOrd="0" presId="urn:microsoft.com/office/officeart/2005/8/layout/chevron1"/>
    <dgm:cxn modelId="{5B326FE8-9729-4739-9D00-C4E29165F990}" type="presOf" srcId="{560AFB2D-2378-4730-99C6-9ACE0F6048EE}" destId="{C07C138A-4EB9-4BEA-B9A4-E19D52F4E5A9}" srcOrd="0" destOrd="0" presId="urn:microsoft.com/office/officeart/2005/8/layout/chevron1"/>
    <dgm:cxn modelId="{8E2AD8A1-BAA0-4524-A05F-AFF7817B6F34}" type="presParOf" srcId="{7B820468-4295-4848-9DEF-04D5BA7C1858}" destId="{2801AE03-3992-4C14-9FD1-EA9DC16A4026}" srcOrd="0" destOrd="0" presId="urn:microsoft.com/office/officeart/2005/8/layout/chevron1"/>
    <dgm:cxn modelId="{45FCF710-7A3E-4D86-A55A-7BD546AAB0F0}" type="presParOf" srcId="{7B820468-4295-4848-9DEF-04D5BA7C1858}" destId="{87A29782-B0A4-4942-BD49-D7E2E328873D}" srcOrd="1" destOrd="0" presId="urn:microsoft.com/office/officeart/2005/8/layout/chevron1"/>
    <dgm:cxn modelId="{B3CDD707-3D77-4F86-A7D0-0310F96FC161}" type="presParOf" srcId="{7B820468-4295-4848-9DEF-04D5BA7C1858}" destId="{E7C206B9-18EF-434D-A653-65AC40E6B177}" srcOrd="2" destOrd="0" presId="urn:microsoft.com/office/officeart/2005/8/layout/chevron1"/>
    <dgm:cxn modelId="{C2DB63A4-5B8C-48E4-B083-298D437704A3}" type="presParOf" srcId="{7B820468-4295-4848-9DEF-04D5BA7C1858}" destId="{0DDEF163-304F-4E8A-B907-143311C1BAA7}" srcOrd="3" destOrd="0" presId="urn:microsoft.com/office/officeart/2005/8/layout/chevron1"/>
    <dgm:cxn modelId="{5C9F0D4D-AF42-472A-81B7-8455E3346CD0}" type="presParOf" srcId="{7B820468-4295-4848-9DEF-04D5BA7C1858}" destId="{F48CB8C9-6B27-4DB9-81DF-25B1794D0652}" srcOrd="4" destOrd="0" presId="urn:microsoft.com/office/officeart/2005/8/layout/chevron1"/>
    <dgm:cxn modelId="{642839BF-FCF4-4451-A2F3-4204767FA9CA}" type="presParOf" srcId="{7B820468-4295-4848-9DEF-04D5BA7C1858}" destId="{A06D1458-65F9-4922-8AC7-7748B15B6DA7}" srcOrd="5" destOrd="0" presId="urn:microsoft.com/office/officeart/2005/8/layout/chevron1"/>
    <dgm:cxn modelId="{5858BF68-4D8C-4C35-A32A-7AE7E3EBA7FA}" type="presParOf" srcId="{7B820468-4295-4848-9DEF-04D5BA7C1858}" destId="{C07C138A-4EB9-4BEA-B9A4-E19D52F4E5A9}" srcOrd="6" destOrd="0" presId="urn:microsoft.com/office/officeart/2005/8/layout/chevron1"/>
    <dgm:cxn modelId="{C200E149-2655-478F-ABDE-1A22A334D4F8}" type="presParOf" srcId="{7B820468-4295-4848-9DEF-04D5BA7C1858}" destId="{7436A7B0-B53B-4E55-A079-102E1BA576AE}" srcOrd="7" destOrd="0" presId="urn:microsoft.com/office/officeart/2005/8/layout/chevron1"/>
    <dgm:cxn modelId="{3DE02506-AD92-44BF-8FA0-78CE7AF09B78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0C1D0B-5E4D-47EB-8240-58456CA6692F}" type="presOf" srcId="{8B25624B-6951-44EA-919E-6E5F98854D5A}" destId="{2801AE03-3992-4C14-9FD1-EA9DC16A4026}" srcOrd="0" destOrd="0" presId="urn:microsoft.com/office/officeart/2005/8/layout/chevron1"/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E5A81A60-76FD-418B-8787-D4F6C231FE59}" type="presOf" srcId="{53740447-46C1-420A-9C94-2B5089753940}" destId="{F48CB8C9-6B27-4DB9-81DF-25B1794D0652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40952991-2274-4876-8E98-D3A57880FFD2}" type="presOf" srcId="{EC9847E6-8081-43DA-854F-968C02ED53A4}" destId="{7B820468-4295-4848-9DEF-04D5BA7C1858}" srcOrd="0" destOrd="0" presId="urn:microsoft.com/office/officeart/2005/8/layout/chevron1"/>
    <dgm:cxn modelId="{AD150E9D-5955-499E-AA15-31AD2AC5B2DA}" type="presOf" srcId="{82A00653-BE9C-462A-9992-6720FEEF32FC}" destId="{C18C70A4-D03B-4C8F-AD7A-D638D5268E9E}" srcOrd="0" destOrd="0" presId="urn:microsoft.com/office/officeart/2005/8/layout/chevron1"/>
    <dgm:cxn modelId="{A13BFDD0-BA0B-40B1-B8BA-2B8E85C0EEBE}" type="presOf" srcId="{32D080F3-2BE9-4092-95F3-CC25E431DF30}" destId="{E7C206B9-18EF-434D-A653-65AC40E6B177}" srcOrd="0" destOrd="0" presId="urn:microsoft.com/office/officeart/2005/8/layout/chevron1"/>
    <dgm:cxn modelId="{5B326FE8-9729-4739-9D00-C4E29165F990}" type="presOf" srcId="{560AFB2D-2378-4730-99C6-9ACE0F6048EE}" destId="{C07C138A-4EB9-4BEA-B9A4-E19D52F4E5A9}" srcOrd="0" destOrd="0" presId="urn:microsoft.com/office/officeart/2005/8/layout/chevron1"/>
    <dgm:cxn modelId="{8E2AD8A1-BAA0-4524-A05F-AFF7817B6F34}" type="presParOf" srcId="{7B820468-4295-4848-9DEF-04D5BA7C1858}" destId="{2801AE03-3992-4C14-9FD1-EA9DC16A4026}" srcOrd="0" destOrd="0" presId="urn:microsoft.com/office/officeart/2005/8/layout/chevron1"/>
    <dgm:cxn modelId="{45FCF710-7A3E-4D86-A55A-7BD546AAB0F0}" type="presParOf" srcId="{7B820468-4295-4848-9DEF-04D5BA7C1858}" destId="{87A29782-B0A4-4942-BD49-D7E2E328873D}" srcOrd="1" destOrd="0" presId="urn:microsoft.com/office/officeart/2005/8/layout/chevron1"/>
    <dgm:cxn modelId="{B3CDD707-3D77-4F86-A7D0-0310F96FC161}" type="presParOf" srcId="{7B820468-4295-4848-9DEF-04D5BA7C1858}" destId="{E7C206B9-18EF-434D-A653-65AC40E6B177}" srcOrd="2" destOrd="0" presId="urn:microsoft.com/office/officeart/2005/8/layout/chevron1"/>
    <dgm:cxn modelId="{C2DB63A4-5B8C-48E4-B083-298D437704A3}" type="presParOf" srcId="{7B820468-4295-4848-9DEF-04D5BA7C1858}" destId="{0DDEF163-304F-4E8A-B907-143311C1BAA7}" srcOrd="3" destOrd="0" presId="urn:microsoft.com/office/officeart/2005/8/layout/chevron1"/>
    <dgm:cxn modelId="{5C9F0D4D-AF42-472A-81B7-8455E3346CD0}" type="presParOf" srcId="{7B820468-4295-4848-9DEF-04D5BA7C1858}" destId="{F48CB8C9-6B27-4DB9-81DF-25B1794D0652}" srcOrd="4" destOrd="0" presId="urn:microsoft.com/office/officeart/2005/8/layout/chevron1"/>
    <dgm:cxn modelId="{642839BF-FCF4-4451-A2F3-4204767FA9CA}" type="presParOf" srcId="{7B820468-4295-4848-9DEF-04D5BA7C1858}" destId="{A06D1458-65F9-4922-8AC7-7748B15B6DA7}" srcOrd="5" destOrd="0" presId="urn:microsoft.com/office/officeart/2005/8/layout/chevron1"/>
    <dgm:cxn modelId="{5858BF68-4D8C-4C35-A32A-7AE7E3EBA7FA}" type="presParOf" srcId="{7B820468-4295-4848-9DEF-04D5BA7C1858}" destId="{C07C138A-4EB9-4BEA-B9A4-E19D52F4E5A9}" srcOrd="6" destOrd="0" presId="urn:microsoft.com/office/officeart/2005/8/layout/chevron1"/>
    <dgm:cxn modelId="{C200E149-2655-478F-ABDE-1A22A334D4F8}" type="presParOf" srcId="{7B820468-4295-4848-9DEF-04D5BA7C1858}" destId="{7436A7B0-B53B-4E55-A079-102E1BA576AE}" srcOrd="7" destOrd="0" presId="urn:microsoft.com/office/officeart/2005/8/layout/chevron1"/>
    <dgm:cxn modelId="{3DE02506-AD92-44BF-8FA0-78CE7AF09B78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11056A32-759F-4009-BCDC-5B172C6C863B}" type="presOf" srcId="{53740447-46C1-420A-9C94-2B5089753940}" destId="{F48CB8C9-6B27-4DB9-81DF-25B1794D0652}" srcOrd="0" destOrd="0" presId="urn:microsoft.com/office/officeart/2005/8/layout/chevron1"/>
    <dgm:cxn modelId="{150E4F3F-160B-4E67-97FE-9829315E8BF6}" type="presOf" srcId="{EC9847E6-8081-43DA-854F-968C02ED53A4}" destId="{7B820468-4295-4848-9DEF-04D5BA7C1858}" srcOrd="0" destOrd="0" presId="urn:microsoft.com/office/officeart/2005/8/layout/chevron1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94220663-8C35-4ABF-A687-297D2210FAF3}" type="presOf" srcId="{82A00653-BE9C-462A-9992-6720FEEF32FC}" destId="{C18C70A4-D03B-4C8F-AD7A-D638D5268E9E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B48E418F-DE1A-400E-911F-25442AF09A58}" type="presOf" srcId="{560AFB2D-2378-4730-99C6-9ACE0F6048EE}" destId="{C07C138A-4EB9-4BEA-B9A4-E19D52F4E5A9}" srcOrd="0" destOrd="0" presId="urn:microsoft.com/office/officeart/2005/8/layout/chevron1"/>
    <dgm:cxn modelId="{8050D1CC-E414-4E0D-92E0-27B8A082F516}" type="presOf" srcId="{32D080F3-2BE9-4092-95F3-CC25E431DF30}" destId="{E7C206B9-18EF-434D-A653-65AC40E6B177}" srcOrd="0" destOrd="0" presId="urn:microsoft.com/office/officeart/2005/8/layout/chevron1"/>
    <dgm:cxn modelId="{A7B76FD0-4B6E-47E8-BED3-AB38D48EBFA2}" type="presOf" srcId="{8B25624B-6951-44EA-919E-6E5F98854D5A}" destId="{2801AE03-3992-4C14-9FD1-EA9DC16A4026}" srcOrd="0" destOrd="0" presId="urn:microsoft.com/office/officeart/2005/8/layout/chevron1"/>
    <dgm:cxn modelId="{E4D8B1DE-8CBA-4292-8578-2B1FD9C304F3}" type="presParOf" srcId="{7B820468-4295-4848-9DEF-04D5BA7C1858}" destId="{2801AE03-3992-4C14-9FD1-EA9DC16A4026}" srcOrd="0" destOrd="0" presId="urn:microsoft.com/office/officeart/2005/8/layout/chevron1"/>
    <dgm:cxn modelId="{38F500AF-DBC6-4A9A-9A74-65FA14D78A04}" type="presParOf" srcId="{7B820468-4295-4848-9DEF-04D5BA7C1858}" destId="{87A29782-B0A4-4942-BD49-D7E2E328873D}" srcOrd="1" destOrd="0" presId="urn:microsoft.com/office/officeart/2005/8/layout/chevron1"/>
    <dgm:cxn modelId="{D08BE664-34E2-452A-81D9-CAE932A579DD}" type="presParOf" srcId="{7B820468-4295-4848-9DEF-04D5BA7C1858}" destId="{E7C206B9-18EF-434D-A653-65AC40E6B177}" srcOrd="2" destOrd="0" presId="urn:microsoft.com/office/officeart/2005/8/layout/chevron1"/>
    <dgm:cxn modelId="{768AC2C0-37EC-4D48-9D24-6D4C3D11AE75}" type="presParOf" srcId="{7B820468-4295-4848-9DEF-04D5BA7C1858}" destId="{0DDEF163-304F-4E8A-B907-143311C1BAA7}" srcOrd="3" destOrd="0" presId="urn:microsoft.com/office/officeart/2005/8/layout/chevron1"/>
    <dgm:cxn modelId="{4FA1A9E4-B580-4802-A48E-E278E11B4A7C}" type="presParOf" srcId="{7B820468-4295-4848-9DEF-04D5BA7C1858}" destId="{F48CB8C9-6B27-4DB9-81DF-25B1794D0652}" srcOrd="4" destOrd="0" presId="urn:microsoft.com/office/officeart/2005/8/layout/chevron1"/>
    <dgm:cxn modelId="{38D8483C-45DC-4F00-BF3E-7BFEC46DCD3D}" type="presParOf" srcId="{7B820468-4295-4848-9DEF-04D5BA7C1858}" destId="{A06D1458-65F9-4922-8AC7-7748B15B6DA7}" srcOrd="5" destOrd="0" presId="urn:microsoft.com/office/officeart/2005/8/layout/chevron1"/>
    <dgm:cxn modelId="{613868A2-2961-48BB-BC46-7553C891959B}" type="presParOf" srcId="{7B820468-4295-4848-9DEF-04D5BA7C1858}" destId="{C07C138A-4EB9-4BEA-B9A4-E19D52F4E5A9}" srcOrd="6" destOrd="0" presId="urn:microsoft.com/office/officeart/2005/8/layout/chevron1"/>
    <dgm:cxn modelId="{7EC3A21E-A042-428B-B52E-65267B56D372}" type="presParOf" srcId="{7B820468-4295-4848-9DEF-04D5BA7C1858}" destId="{7436A7B0-B53B-4E55-A079-102E1BA576AE}" srcOrd="7" destOrd="0" presId="urn:microsoft.com/office/officeart/2005/8/layout/chevron1"/>
    <dgm:cxn modelId="{CF26D2BE-01EB-4982-8EAC-7F11D8F81BA1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0C1D0B-5E4D-47EB-8240-58456CA6692F}" type="presOf" srcId="{8B25624B-6951-44EA-919E-6E5F98854D5A}" destId="{2801AE03-3992-4C14-9FD1-EA9DC16A4026}" srcOrd="0" destOrd="0" presId="urn:microsoft.com/office/officeart/2005/8/layout/chevron1"/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E5A81A60-76FD-418B-8787-D4F6C231FE59}" type="presOf" srcId="{53740447-46C1-420A-9C94-2B5089753940}" destId="{F48CB8C9-6B27-4DB9-81DF-25B1794D0652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40952991-2274-4876-8E98-D3A57880FFD2}" type="presOf" srcId="{EC9847E6-8081-43DA-854F-968C02ED53A4}" destId="{7B820468-4295-4848-9DEF-04D5BA7C1858}" srcOrd="0" destOrd="0" presId="urn:microsoft.com/office/officeart/2005/8/layout/chevron1"/>
    <dgm:cxn modelId="{AD150E9D-5955-499E-AA15-31AD2AC5B2DA}" type="presOf" srcId="{82A00653-BE9C-462A-9992-6720FEEF32FC}" destId="{C18C70A4-D03B-4C8F-AD7A-D638D5268E9E}" srcOrd="0" destOrd="0" presId="urn:microsoft.com/office/officeart/2005/8/layout/chevron1"/>
    <dgm:cxn modelId="{A13BFDD0-BA0B-40B1-B8BA-2B8E85C0EEBE}" type="presOf" srcId="{32D080F3-2BE9-4092-95F3-CC25E431DF30}" destId="{E7C206B9-18EF-434D-A653-65AC40E6B177}" srcOrd="0" destOrd="0" presId="urn:microsoft.com/office/officeart/2005/8/layout/chevron1"/>
    <dgm:cxn modelId="{5B326FE8-9729-4739-9D00-C4E29165F990}" type="presOf" srcId="{560AFB2D-2378-4730-99C6-9ACE0F6048EE}" destId="{C07C138A-4EB9-4BEA-B9A4-E19D52F4E5A9}" srcOrd="0" destOrd="0" presId="urn:microsoft.com/office/officeart/2005/8/layout/chevron1"/>
    <dgm:cxn modelId="{8E2AD8A1-BAA0-4524-A05F-AFF7817B6F34}" type="presParOf" srcId="{7B820468-4295-4848-9DEF-04D5BA7C1858}" destId="{2801AE03-3992-4C14-9FD1-EA9DC16A4026}" srcOrd="0" destOrd="0" presId="urn:microsoft.com/office/officeart/2005/8/layout/chevron1"/>
    <dgm:cxn modelId="{45FCF710-7A3E-4D86-A55A-7BD546AAB0F0}" type="presParOf" srcId="{7B820468-4295-4848-9DEF-04D5BA7C1858}" destId="{87A29782-B0A4-4942-BD49-D7E2E328873D}" srcOrd="1" destOrd="0" presId="urn:microsoft.com/office/officeart/2005/8/layout/chevron1"/>
    <dgm:cxn modelId="{B3CDD707-3D77-4F86-A7D0-0310F96FC161}" type="presParOf" srcId="{7B820468-4295-4848-9DEF-04D5BA7C1858}" destId="{E7C206B9-18EF-434D-A653-65AC40E6B177}" srcOrd="2" destOrd="0" presId="urn:microsoft.com/office/officeart/2005/8/layout/chevron1"/>
    <dgm:cxn modelId="{C2DB63A4-5B8C-48E4-B083-298D437704A3}" type="presParOf" srcId="{7B820468-4295-4848-9DEF-04D5BA7C1858}" destId="{0DDEF163-304F-4E8A-B907-143311C1BAA7}" srcOrd="3" destOrd="0" presId="urn:microsoft.com/office/officeart/2005/8/layout/chevron1"/>
    <dgm:cxn modelId="{5C9F0D4D-AF42-472A-81B7-8455E3346CD0}" type="presParOf" srcId="{7B820468-4295-4848-9DEF-04D5BA7C1858}" destId="{F48CB8C9-6B27-4DB9-81DF-25B1794D0652}" srcOrd="4" destOrd="0" presId="urn:microsoft.com/office/officeart/2005/8/layout/chevron1"/>
    <dgm:cxn modelId="{642839BF-FCF4-4451-A2F3-4204767FA9CA}" type="presParOf" srcId="{7B820468-4295-4848-9DEF-04D5BA7C1858}" destId="{A06D1458-65F9-4922-8AC7-7748B15B6DA7}" srcOrd="5" destOrd="0" presId="urn:microsoft.com/office/officeart/2005/8/layout/chevron1"/>
    <dgm:cxn modelId="{5858BF68-4D8C-4C35-A32A-7AE7E3EBA7FA}" type="presParOf" srcId="{7B820468-4295-4848-9DEF-04D5BA7C1858}" destId="{C07C138A-4EB9-4BEA-B9A4-E19D52F4E5A9}" srcOrd="6" destOrd="0" presId="urn:microsoft.com/office/officeart/2005/8/layout/chevron1"/>
    <dgm:cxn modelId="{C200E149-2655-478F-ABDE-1A22A334D4F8}" type="presParOf" srcId="{7B820468-4295-4848-9DEF-04D5BA7C1858}" destId="{7436A7B0-B53B-4E55-A079-102E1BA576AE}" srcOrd="7" destOrd="0" presId="urn:microsoft.com/office/officeart/2005/8/layout/chevron1"/>
    <dgm:cxn modelId="{3DE02506-AD92-44BF-8FA0-78CE7AF09B78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9847E6-8081-43DA-854F-968C02ED53A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B25624B-6951-44EA-919E-6E5F98854D5A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1</a:t>
          </a:r>
          <a:r>
            <a:rPr lang="de-CH" sz="1200"/>
            <a:t>: Ziele und Informationsbedarf definieren</a:t>
          </a:r>
          <a:endParaRPr lang="de-DE" sz="1200"/>
        </a:p>
      </dgm:t>
    </dgm:pt>
    <dgm:pt modelId="{1C886376-71A3-43B2-9465-9C49D8E6DF2C}" type="parTrans" cxnId="{2E977C31-E9D7-4A3C-AE9F-5EBD59E16C7A}">
      <dgm:prSet/>
      <dgm:spPr/>
      <dgm:t>
        <a:bodyPr/>
        <a:lstStyle/>
        <a:p>
          <a:endParaRPr lang="de-DE"/>
        </a:p>
      </dgm:t>
    </dgm:pt>
    <dgm:pt modelId="{92874312-B806-466F-B03E-5D033F6A2F92}" type="sibTrans" cxnId="{2E977C31-E9D7-4A3C-AE9F-5EBD59E16C7A}">
      <dgm:prSet/>
      <dgm:spPr/>
      <dgm:t>
        <a:bodyPr/>
        <a:lstStyle/>
        <a:p>
          <a:endParaRPr lang="de-DE"/>
        </a:p>
      </dgm:t>
    </dgm:pt>
    <dgm:pt modelId="{32D080F3-2BE9-4092-95F3-CC25E431DF3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2</a:t>
          </a:r>
          <a:r>
            <a:rPr lang="de-CH" sz="1200"/>
            <a:t>: Daten sammeln</a:t>
          </a:r>
          <a:endParaRPr lang="de-DE" sz="1200"/>
        </a:p>
      </dgm:t>
    </dgm:pt>
    <dgm:pt modelId="{118A84A2-49AE-4C47-B64B-421F54606749}" type="parTrans" cxnId="{74986975-E299-40FF-B967-DEA9571C59BB}">
      <dgm:prSet/>
      <dgm:spPr/>
      <dgm:t>
        <a:bodyPr/>
        <a:lstStyle/>
        <a:p>
          <a:endParaRPr lang="de-DE"/>
        </a:p>
      </dgm:t>
    </dgm:pt>
    <dgm:pt modelId="{05CF6E04-0D79-4D54-A375-BC393F4EE3B2}" type="sibTrans" cxnId="{74986975-E299-40FF-B967-DEA9571C59BB}">
      <dgm:prSet/>
      <dgm:spPr/>
      <dgm:t>
        <a:bodyPr/>
        <a:lstStyle/>
        <a:p>
          <a:endParaRPr lang="de-DE"/>
        </a:p>
      </dgm:t>
    </dgm:pt>
    <dgm:pt modelId="{53740447-46C1-420A-9C94-2B5089753940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3</a:t>
          </a:r>
          <a:r>
            <a:rPr lang="de-CH" sz="1200"/>
            <a:t>: Daten analysieren</a:t>
          </a:r>
          <a:endParaRPr lang="de-DE" sz="1200"/>
        </a:p>
      </dgm:t>
    </dgm:pt>
    <dgm:pt modelId="{12EDA0E6-D938-4B1A-90F1-AEF231C40539}" type="parTrans" cxnId="{1D03EB68-3AFC-4484-9B2F-80AD1EA1411D}">
      <dgm:prSet/>
      <dgm:spPr/>
      <dgm:t>
        <a:bodyPr/>
        <a:lstStyle/>
        <a:p>
          <a:endParaRPr lang="de-DE"/>
        </a:p>
      </dgm:t>
    </dgm:pt>
    <dgm:pt modelId="{C1AB4EFA-882D-4A6A-ADB6-69CE452A5B64}" type="sibTrans" cxnId="{1D03EB68-3AFC-4484-9B2F-80AD1EA1411D}">
      <dgm:prSet/>
      <dgm:spPr/>
      <dgm:t>
        <a:bodyPr/>
        <a:lstStyle/>
        <a:p>
          <a:endParaRPr lang="de-DE"/>
        </a:p>
      </dgm:t>
    </dgm:pt>
    <dgm:pt modelId="{560AFB2D-2378-4730-99C6-9ACE0F6048EE}">
      <dgm:prSet phldrT="[Text]" custT="1"/>
      <dgm:spPr>
        <a:solidFill>
          <a:srgbClr val="C00000"/>
        </a:solidFill>
      </dgm:spPr>
      <dgm:t>
        <a:bodyPr/>
        <a:lstStyle/>
        <a:p>
          <a:r>
            <a:rPr lang="de-CH" sz="1200" b="1"/>
            <a:t>Schritt 4: </a:t>
          </a:r>
          <a:r>
            <a:rPr lang="de-CH" sz="1200"/>
            <a:t>Informationen präsentieren</a:t>
          </a:r>
          <a:endParaRPr lang="de-DE" sz="1200"/>
        </a:p>
      </dgm:t>
    </dgm:pt>
    <dgm:pt modelId="{7922B2C4-2EC7-43FF-AFA1-1EBF38F377FF}" type="parTrans" cxnId="{601B005D-E6FD-47C7-B1F0-1269EE9BAD2B}">
      <dgm:prSet/>
      <dgm:spPr/>
      <dgm:t>
        <a:bodyPr/>
        <a:lstStyle/>
        <a:p>
          <a:endParaRPr lang="de-DE"/>
        </a:p>
      </dgm:t>
    </dgm:pt>
    <dgm:pt modelId="{E142552B-E05E-4C00-835E-B56F080300BD}" type="sibTrans" cxnId="{601B005D-E6FD-47C7-B1F0-1269EE9BAD2B}">
      <dgm:prSet/>
      <dgm:spPr/>
      <dgm:t>
        <a:bodyPr/>
        <a:lstStyle/>
        <a:p>
          <a:endParaRPr lang="de-DE"/>
        </a:p>
      </dgm:t>
    </dgm:pt>
    <dgm:pt modelId="{82A00653-BE9C-462A-9992-6720FEEF32FC}">
      <dgm:prSet phldrT="[Text]" custT="1"/>
      <dgm:spPr>
        <a:solidFill>
          <a:srgbClr val="E97132"/>
        </a:solidFill>
      </dgm:spPr>
      <dgm:t>
        <a:bodyPr/>
        <a:lstStyle/>
        <a:p>
          <a:r>
            <a:rPr lang="de-CH" sz="1200" b="1"/>
            <a:t>Schritt 5:</a:t>
          </a:r>
          <a:r>
            <a:rPr lang="de-CH" sz="1200"/>
            <a:t> Datenbasierte Entscheidungen treffen</a:t>
          </a:r>
          <a:endParaRPr lang="de-DE" sz="1200"/>
        </a:p>
      </dgm:t>
    </dgm:pt>
    <dgm:pt modelId="{9ED3AAE4-D1CD-4FB2-A2FE-6E0C322393B8}" type="parTrans" cxnId="{B9FBA322-6C2F-4803-9FD8-828731F0DFC3}">
      <dgm:prSet/>
      <dgm:spPr/>
      <dgm:t>
        <a:bodyPr/>
        <a:lstStyle/>
        <a:p>
          <a:endParaRPr lang="de-DE"/>
        </a:p>
      </dgm:t>
    </dgm:pt>
    <dgm:pt modelId="{D32118C6-7AF8-4B07-8D44-1866C4AFF0D7}" type="sibTrans" cxnId="{B9FBA322-6C2F-4803-9FD8-828731F0DFC3}">
      <dgm:prSet/>
      <dgm:spPr/>
      <dgm:t>
        <a:bodyPr/>
        <a:lstStyle/>
        <a:p>
          <a:endParaRPr lang="de-DE"/>
        </a:p>
      </dgm:t>
    </dgm:pt>
    <dgm:pt modelId="{7B820468-4295-4848-9DEF-04D5BA7C1858}" type="pres">
      <dgm:prSet presAssocID="{EC9847E6-8081-43DA-854F-968C02ED53A4}" presName="Name0" presStyleCnt="0">
        <dgm:presLayoutVars>
          <dgm:dir/>
          <dgm:animLvl val="lvl"/>
          <dgm:resizeHandles val="exact"/>
        </dgm:presLayoutVars>
      </dgm:prSet>
      <dgm:spPr/>
    </dgm:pt>
    <dgm:pt modelId="{2801AE03-3992-4C14-9FD1-EA9DC16A4026}" type="pres">
      <dgm:prSet presAssocID="{8B25624B-6951-44EA-919E-6E5F98854D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29782-B0A4-4942-BD49-D7E2E328873D}" type="pres">
      <dgm:prSet presAssocID="{92874312-B806-466F-B03E-5D033F6A2F92}" presName="parTxOnlySpace" presStyleCnt="0"/>
      <dgm:spPr/>
    </dgm:pt>
    <dgm:pt modelId="{E7C206B9-18EF-434D-A653-65AC40E6B177}" type="pres">
      <dgm:prSet presAssocID="{32D080F3-2BE9-4092-95F3-CC25E431D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DDEF163-304F-4E8A-B907-143311C1BAA7}" type="pres">
      <dgm:prSet presAssocID="{05CF6E04-0D79-4D54-A375-BC393F4EE3B2}" presName="parTxOnlySpace" presStyleCnt="0"/>
      <dgm:spPr/>
    </dgm:pt>
    <dgm:pt modelId="{F48CB8C9-6B27-4DB9-81DF-25B1794D0652}" type="pres">
      <dgm:prSet presAssocID="{53740447-46C1-420A-9C94-2B508975394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06D1458-65F9-4922-8AC7-7748B15B6DA7}" type="pres">
      <dgm:prSet presAssocID="{C1AB4EFA-882D-4A6A-ADB6-69CE452A5B64}" presName="parTxOnlySpace" presStyleCnt="0"/>
      <dgm:spPr/>
    </dgm:pt>
    <dgm:pt modelId="{C07C138A-4EB9-4BEA-B9A4-E19D52F4E5A9}" type="pres">
      <dgm:prSet presAssocID="{560AFB2D-2378-4730-99C6-9ACE0F6048E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36A7B0-B53B-4E55-A079-102E1BA576AE}" type="pres">
      <dgm:prSet presAssocID="{E142552B-E05E-4C00-835E-B56F080300BD}" presName="parTxOnlySpace" presStyleCnt="0"/>
      <dgm:spPr/>
    </dgm:pt>
    <dgm:pt modelId="{C18C70A4-D03B-4C8F-AD7A-D638D5268E9E}" type="pres">
      <dgm:prSet presAssocID="{82A00653-BE9C-462A-9992-6720FEEF3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A0C1D0B-5E4D-47EB-8240-58456CA6692F}" type="presOf" srcId="{8B25624B-6951-44EA-919E-6E5F98854D5A}" destId="{2801AE03-3992-4C14-9FD1-EA9DC16A4026}" srcOrd="0" destOrd="0" presId="urn:microsoft.com/office/officeart/2005/8/layout/chevron1"/>
    <dgm:cxn modelId="{B9FBA322-6C2F-4803-9FD8-828731F0DFC3}" srcId="{EC9847E6-8081-43DA-854F-968C02ED53A4}" destId="{82A00653-BE9C-462A-9992-6720FEEF32FC}" srcOrd="4" destOrd="0" parTransId="{9ED3AAE4-D1CD-4FB2-A2FE-6E0C322393B8}" sibTransId="{D32118C6-7AF8-4B07-8D44-1866C4AFF0D7}"/>
    <dgm:cxn modelId="{2E977C31-E9D7-4A3C-AE9F-5EBD59E16C7A}" srcId="{EC9847E6-8081-43DA-854F-968C02ED53A4}" destId="{8B25624B-6951-44EA-919E-6E5F98854D5A}" srcOrd="0" destOrd="0" parTransId="{1C886376-71A3-43B2-9465-9C49D8E6DF2C}" sibTransId="{92874312-B806-466F-B03E-5D033F6A2F92}"/>
    <dgm:cxn modelId="{601B005D-E6FD-47C7-B1F0-1269EE9BAD2B}" srcId="{EC9847E6-8081-43DA-854F-968C02ED53A4}" destId="{560AFB2D-2378-4730-99C6-9ACE0F6048EE}" srcOrd="3" destOrd="0" parTransId="{7922B2C4-2EC7-43FF-AFA1-1EBF38F377FF}" sibTransId="{E142552B-E05E-4C00-835E-B56F080300BD}"/>
    <dgm:cxn modelId="{E5A81A60-76FD-418B-8787-D4F6C231FE59}" type="presOf" srcId="{53740447-46C1-420A-9C94-2B5089753940}" destId="{F48CB8C9-6B27-4DB9-81DF-25B1794D0652}" srcOrd="0" destOrd="0" presId="urn:microsoft.com/office/officeart/2005/8/layout/chevron1"/>
    <dgm:cxn modelId="{1D03EB68-3AFC-4484-9B2F-80AD1EA1411D}" srcId="{EC9847E6-8081-43DA-854F-968C02ED53A4}" destId="{53740447-46C1-420A-9C94-2B5089753940}" srcOrd="2" destOrd="0" parTransId="{12EDA0E6-D938-4B1A-90F1-AEF231C40539}" sibTransId="{C1AB4EFA-882D-4A6A-ADB6-69CE452A5B64}"/>
    <dgm:cxn modelId="{74986975-E299-40FF-B967-DEA9571C59BB}" srcId="{EC9847E6-8081-43DA-854F-968C02ED53A4}" destId="{32D080F3-2BE9-4092-95F3-CC25E431DF30}" srcOrd="1" destOrd="0" parTransId="{118A84A2-49AE-4C47-B64B-421F54606749}" sibTransId="{05CF6E04-0D79-4D54-A375-BC393F4EE3B2}"/>
    <dgm:cxn modelId="{40952991-2274-4876-8E98-D3A57880FFD2}" type="presOf" srcId="{EC9847E6-8081-43DA-854F-968C02ED53A4}" destId="{7B820468-4295-4848-9DEF-04D5BA7C1858}" srcOrd="0" destOrd="0" presId="urn:microsoft.com/office/officeart/2005/8/layout/chevron1"/>
    <dgm:cxn modelId="{AD150E9D-5955-499E-AA15-31AD2AC5B2DA}" type="presOf" srcId="{82A00653-BE9C-462A-9992-6720FEEF32FC}" destId="{C18C70A4-D03B-4C8F-AD7A-D638D5268E9E}" srcOrd="0" destOrd="0" presId="urn:microsoft.com/office/officeart/2005/8/layout/chevron1"/>
    <dgm:cxn modelId="{A13BFDD0-BA0B-40B1-B8BA-2B8E85C0EEBE}" type="presOf" srcId="{32D080F3-2BE9-4092-95F3-CC25E431DF30}" destId="{E7C206B9-18EF-434D-A653-65AC40E6B177}" srcOrd="0" destOrd="0" presId="urn:microsoft.com/office/officeart/2005/8/layout/chevron1"/>
    <dgm:cxn modelId="{5B326FE8-9729-4739-9D00-C4E29165F990}" type="presOf" srcId="{560AFB2D-2378-4730-99C6-9ACE0F6048EE}" destId="{C07C138A-4EB9-4BEA-B9A4-E19D52F4E5A9}" srcOrd="0" destOrd="0" presId="urn:microsoft.com/office/officeart/2005/8/layout/chevron1"/>
    <dgm:cxn modelId="{8E2AD8A1-BAA0-4524-A05F-AFF7817B6F34}" type="presParOf" srcId="{7B820468-4295-4848-9DEF-04D5BA7C1858}" destId="{2801AE03-3992-4C14-9FD1-EA9DC16A4026}" srcOrd="0" destOrd="0" presId="urn:microsoft.com/office/officeart/2005/8/layout/chevron1"/>
    <dgm:cxn modelId="{45FCF710-7A3E-4D86-A55A-7BD546AAB0F0}" type="presParOf" srcId="{7B820468-4295-4848-9DEF-04D5BA7C1858}" destId="{87A29782-B0A4-4942-BD49-D7E2E328873D}" srcOrd="1" destOrd="0" presId="urn:microsoft.com/office/officeart/2005/8/layout/chevron1"/>
    <dgm:cxn modelId="{B3CDD707-3D77-4F86-A7D0-0310F96FC161}" type="presParOf" srcId="{7B820468-4295-4848-9DEF-04D5BA7C1858}" destId="{E7C206B9-18EF-434D-A653-65AC40E6B177}" srcOrd="2" destOrd="0" presId="urn:microsoft.com/office/officeart/2005/8/layout/chevron1"/>
    <dgm:cxn modelId="{C2DB63A4-5B8C-48E4-B083-298D437704A3}" type="presParOf" srcId="{7B820468-4295-4848-9DEF-04D5BA7C1858}" destId="{0DDEF163-304F-4E8A-B907-143311C1BAA7}" srcOrd="3" destOrd="0" presId="urn:microsoft.com/office/officeart/2005/8/layout/chevron1"/>
    <dgm:cxn modelId="{5C9F0D4D-AF42-472A-81B7-8455E3346CD0}" type="presParOf" srcId="{7B820468-4295-4848-9DEF-04D5BA7C1858}" destId="{F48CB8C9-6B27-4DB9-81DF-25B1794D0652}" srcOrd="4" destOrd="0" presId="urn:microsoft.com/office/officeart/2005/8/layout/chevron1"/>
    <dgm:cxn modelId="{642839BF-FCF4-4451-A2F3-4204767FA9CA}" type="presParOf" srcId="{7B820468-4295-4848-9DEF-04D5BA7C1858}" destId="{A06D1458-65F9-4922-8AC7-7748B15B6DA7}" srcOrd="5" destOrd="0" presId="urn:microsoft.com/office/officeart/2005/8/layout/chevron1"/>
    <dgm:cxn modelId="{5858BF68-4D8C-4C35-A32A-7AE7E3EBA7FA}" type="presParOf" srcId="{7B820468-4295-4848-9DEF-04D5BA7C1858}" destId="{C07C138A-4EB9-4BEA-B9A4-E19D52F4E5A9}" srcOrd="6" destOrd="0" presId="urn:microsoft.com/office/officeart/2005/8/layout/chevron1"/>
    <dgm:cxn modelId="{C200E149-2655-478F-ABDE-1A22A334D4F8}" type="presParOf" srcId="{7B820468-4295-4848-9DEF-04D5BA7C1858}" destId="{7436A7B0-B53B-4E55-A079-102E1BA576AE}" srcOrd="7" destOrd="0" presId="urn:microsoft.com/office/officeart/2005/8/layout/chevron1"/>
    <dgm:cxn modelId="{3DE02506-AD92-44BF-8FA0-78CE7AF09B78}" type="presParOf" srcId="{7B820468-4295-4848-9DEF-04D5BA7C1858}" destId="{C18C70A4-D03B-4C8F-AD7A-D638D5268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AE03-3992-4C14-9FD1-EA9DC16A4026}">
      <dsp:nvSpPr>
        <dsp:cNvPr id="0" name=""/>
        <dsp:cNvSpPr/>
      </dsp:nvSpPr>
      <dsp:spPr>
        <a:xfrm>
          <a:off x="2148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1</a:t>
          </a:r>
          <a:r>
            <a:rPr lang="de-CH" sz="1200" kern="1200"/>
            <a:t>: Ziele und Informationsbedarf definieren</a:t>
          </a:r>
          <a:endParaRPr lang="de-DE" sz="1200" kern="1200"/>
        </a:p>
      </dsp:txBody>
      <dsp:txXfrm>
        <a:off x="384555" y="209795"/>
        <a:ext cx="1147221" cy="764813"/>
      </dsp:txXfrm>
    </dsp:sp>
    <dsp:sp modelId="{E7C206B9-18EF-434D-A653-65AC40E6B177}">
      <dsp:nvSpPr>
        <dsp:cNvPr id="0" name=""/>
        <dsp:cNvSpPr/>
      </dsp:nvSpPr>
      <dsp:spPr>
        <a:xfrm>
          <a:off x="1722979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2</a:t>
          </a:r>
          <a:r>
            <a:rPr lang="de-CH" sz="1200" kern="1200"/>
            <a:t>: Daten sammeln</a:t>
          </a:r>
          <a:endParaRPr lang="de-DE" sz="1200" kern="1200"/>
        </a:p>
      </dsp:txBody>
      <dsp:txXfrm>
        <a:off x="2105386" y="209795"/>
        <a:ext cx="1147221" cy="764813"/>
      </dsp:txXfrm>
    </dsp:sp>
    <dsp:sp modelId="{F48CB8C9-6B27-4DB9-81DF-25B1794D0652}">
      <dsp:nvSpPr>
        <dsp:cNvPr id="0" name=""/>
        <dsp:cNvSpPr/>
      </dsp:nvSpPr>
      <dsp:spPr>
        <a:xfrm>
          <a:off x="3443810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3</a:t>
          </a:r>
          <a:r>
            <a:rPr lang="de-CH" sz="1200" kern="1200"/>
            <a:t>: Daten analysieren</a:t>
          </a:r>
          <a:endParaRPr lang="de-DE" sz="1200" kern="1200"/>
        </a:p>
      </dsp:txBody>
      <dsp:txXfrm>
        <a:off x="3826217" y="209795"/>
        <a:ext cx="1147221" cy="764813"/>
      </dsp:txXfrm>
    </dsp:sp>
    <dsp:sp modelId="{C07C138A-4EB9-4BEA-B9A4-E19D52F4E5A9}">
      <dsp:nvSpPr>
        <dsp:cNvPr id="0" name=""/>
        <dsp:cNvSpPr/>
      </dsp:nvSpPr>
      <dsp:spPr>
        <a:xfrm>
          <a:off x="5164641" y="209795"/>
          <a:ext cx="1912034" cy="764813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4: </a:t>
          </a:r>
          <a:r>
            <a:rPr lang="de-CH" sz="1200" kern="1200"/>
            <a:t>Informationen präsentieren</a:t>
          </a:r>
          <a:endParaRPr lang="de-DE" sz="1200" kern="1200"/>
        </a:p>
      </dsp:txBody>
      <dsp:txXfrm>
        <a:off x="5547048" y="209795"/>
        <a:ext cx="1147221" cy="764813"/>
      </dsp:txXfrm>
    </dsp:sp>
    <dsp:sp modelId="{C18C70A4-D03B-4C8F-AD7A-D638D5268E9E}">
      <dsp:nvSpPr>
        <dsp:cNvPr id="0" name=""/>
        <dsp:cNvSpPr/>
      </dsp:nvSpPr>
      <dsp:spPr>
        <a:xfrm>
          <a:off x="6885472" y="209795"/>
          <a:ext cx="1912034" cy="764813"/>
        </a:xfrm>
        <a:prstGeom prst="chevron">
          <a:avLst/>
        </a:prstGeom>
        <a:solidFill>
          <a:srgbClr val="E9713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b="1" kern="1200"/>
            <a:t>Schritt 5:</a:t>
          </a:r>
          <a:r>
            <a:rPr lang="de-CH" sz="1200" kern="1200"/>
            <a:t> Datenbasierte Entscheidungen treffen</a:t>
          </a:r>
          <a:endParaRPr lang="de-DE" sz="1200" kern="1200"/>
        </a:p>
      </dsp:txBody>
      <dsp:txXfrm>
        <a:off x="7267879" y="209795"/>
        <a:ext cx="1147221" cy="764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AA736-FA8A-4F4C-8FBC-D7C15B69592C}" type="datetimeFigureOut">
              <a:rPr lang="de-DE" smtClean="0"/>
              <a:t>28.05.2025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22861-5EA7-448D-BD04-BF58F3CBD0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9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-winkler.github.io/LN_BINA_FS2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-winkler.github.io/LN_BINA_FS25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-winkler.github.io/LN_BINA_FS25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26F1-4A46-4D5E-1C1E-0FED8B04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5C68A2-7A2F-67E0-8C7C-3C7BA2CFF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BF9F0A-7309-1CE9-512F-AD8F37C5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Amel Fabienne André, drei Menschen, eine Idee - die </a:t>
            </a:r>
            <a:r>
              <a:rPr lang="de-CH" err="1"/>
              <a:t>AmFaAn</a:t>
            </a:r>
            <a:r>
              <a:rPr lang="de-CH"/>
              <a:t> Energy AG</a:t>
            </a:r>
          </a:p>
          <a:p>
            <a:endParaRPr lang="de-CH"/>
          </a:p>
          <a:p>
            <a:r>
              <a:rPr lang="de-CH"/>
              <a:t>Ich habe das grosse Vergnügen Euch heute die </a:t>
            </a:r>
            <a:r>
              <a:rPr lang="de-CH" err="1"/>
              <a:t>Markteintrittstrategie</a:t>
            </a:r>
            <a:r>
              <a:rPr lang="de-CH"/>
              <a:t> für ein Solarenergieunternehmen in der Schweiz näher zu bringen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r>
              <a:rPr lang="de-DE" err="1">
                <a:hlinkClick r:id="rId3"/>
              </a:rPr>
              <a:t>AmFaAn</a:t>
            </a:r>
            <a:r>
              <a:rPr lang="de-DE">
                <a:hlinkClick r:id="rId3"/>
              </a:rPr>
              <a:t> Energy AG – Markteintrittsstrategie für Solarenergie in der Schweiz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C5C901-6308-6797-3EA9-BCE901F88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00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E48C-58B0-BF38-E1DB-09346FD2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1F0182-5ED0-8806-D3A3-1E539B32F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AAA1C7-1CED-4FAF-5325-86187BD1F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113EE-551A-939B-B50C-8CA55B297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1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7DB9-EF04-50B2-7FD3-DFC15ECA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25F15E-D7D9-C448-8190-A59899B5B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287483-CBA2-7AD7-5D2B-0FAB23091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F887F-7E31-3D41-958D-2173CAE2B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4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Hier sehen wir die Entwicklung der Verteilung der </a:t>
            </a:r>
            <a:r>
              <a:rPr lang="de-CH" err="1"/>
              <a:t>Energiquellen</a:t>
            </a:r>
            <a:r>
              <a:rPr lang="de-CH"/>
              <a:t> über 10 Jahre, Photovoltaik hat in den letzten 10 Jahre um 4.5% zugenommen.</a:t>
            </a:r>
          </a:p>
          <a:p>
            <a:endParaRPr lang="de-CH"/>
          </a:p>
          <a:p>
            <a:r>
              <a:rPr lang="de-DE">
                <a:hlinkClick r:id="rId3"/>
              </a:rPr>
              <a:t>Das Potenzial von Solarenergie in der Schweiz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144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Stromverbrauch Haushalt Industrie Dienstleistungen ziemlich stabil</a:t>
            </a:r>
          </a:p>
          <a:p>
            <a:endParaRPr lang="de-DE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de-DE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 fährt ein Elektroauto? </a:t>
            </a:r>
          </a:p>
          <a:p>
            <a:endParaRPr lang="de-DE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de-DE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Wiederspiegelt die Entwicklung der letzten 10 Jahre.</a:t>
            </a:r>
          </a:p>
          <a:p>
            <a:endParaRPr lang="de-DE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sz="180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sz="180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hlinkClick r:id="rId3"/>
              </a:rPr>
              <a:t>Das Potenzial von Solarenergie in der Schweiz</a:t>
            </a:r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238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DA39-22D3-38CF-95CE-BE56762A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B4F20A-DE41-25F3-E1BD-9B960ED33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774CB7-900E-0CB3-2BE3-B35DE9D8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2F06B9-B727-2D2C-949A-B31C9A481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06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5C8D-2796-D191-3864-DB4F30FB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F66B7B7-AE6B-D977-A640-3124E9154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61029C-0344-6BAA-C81C-DDE974D98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273F5-DAC1-B916-0674-5DA74EDCE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18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Mein Ziel ist es, Euch als Investoren zu gewinnen.</a:t>
            </a:r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Unsere Unternehmensidee: Datengetriebene Entscheidungen Fokus auf Photovoltaiklösungen für Privatpersonen, Unternehmen und öffentliche Institutionen</a:t>
            </a:r>
          </a:p>
          <a:p>
            <a:pPr>
              <a:defRPr/>
            </a:pPr>
            <a:endParaRPr lang="de-DE">
              <a:cs typeface="+mn-lt"/>
            </a:endParaRPr>
          </a:p>
          <a:p>
            <a:pPr>
              <a:defRPr/>
            </a:pPr>
            <a:r>
              <a:rPr lang="de-DE">
                <a:cs typeface="+mn-lt"/>
              </a:rPr>
              <a:t>Unser Vision:</a:t>
            </a:r>
            <a:br>
              <a:rPr lang="de-DE">
                <a:cs typeface="+mn-lt"/>
              </a:rPr>
            </a:br>
            <a:br>
              <a:rPr lang="de-DE">
                <a:cs typeface="+mn-lt"/>
              </a:rPr>
            </a:br>
            <a:r>
              <a:rPr lang="de-DE"/>
              <a:t>„Wir machen regionale Sonnenenergie messbar, nutzbar und wirtschaftlich – für eine unabhängige und klimafreundliche Schweiz.“</a:t>
            </a:r>
            <a:br>
              <a:rPr lang="de-DE">
                <a:cs typeface="+mn-lt"/>
              </a:rPr>
            </a:br>
            <a:endParaRPr lang="de-DE"/>
          </a:p>
          <a:p>
            <a:pPr>
              <a:defRPr/>
            </a:pPr>
            <a:r>
              <a:rPr lang="de-DE"/>
              <a:t>In den nächsten 3 Minuten erfahren Sie wieso sie investieren sollten.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85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3E4D-2E7D-8E45-CDC6-6AFD8417F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3F75311-1591-71A2-FE9C-DC447FCB5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3663FB-743E-6DE4-3C18-E13D70830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2E7AFB-1286-5728-0296-1EFAE82F7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99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B0DD3-0B94-E10A-C1FB-EBEAEF1B1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5A6AA9B-089A-B6E6-EECD-3725295A9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FF299D-1EE4-7067-76D4-3AC8D77C5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1E6276-F2F2-01DD-2D6F-6D4A8837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1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0427E-4938-769F-70E9-286EC173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94750D-AEB3-8259-1E09-132746EB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A37C18-78D8-9BCF-B153-13B34E784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7C45BF-9898-A863-9961-96026BED3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25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82D3-9D9A-2DFF-43B7-B37E2679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F1F104-501E-C535-6461-C62DD5918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638C2D-96EC-5E1B-59E9-632F75A33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DA3F1F-B6F5-907C-6497-D2E186966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15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5B137-0608-2B19-5D06-AFDA23749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0C6494-FDF3-F8D6-39D5-371CCB14B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83FFDE-FF05-EAE3-E850-37BBC547B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43650-962F-73E4-7327-C45862DB5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47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690-A05E-03CB-BF21-F6C691B0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5E5897-2594-B865-EAC4-5585D568A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835F10-BB69-7A53-E229-E1AD2F8A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3D1CF4-4F30-E72E-45D4-BD2EB9C04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95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2950-D0B7-0EA6-4847-13AF93B8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59788-DBFE-CB64-E0FC-EE8136C6F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89A6C9-5B5C-4D51-C2D5-3257BF82D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CC92F2-054F-0458-B5F9-DAC310414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22861-5EA7-448D-BD04-BF58F3CBD0F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05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FBA7A-28F3-E422-F772-B6D9365F5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F7DF89-A262-29EA-3A67-039D3681A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2E95B2-559D-4C57-2965-B56907DF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2694-810B-4629-AD29-0A2FF62ADAD4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2F784-617E-C3E8-3995-8A9976BC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43F051-9659-1EC5-F173-9A99A38B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6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515E2-6B5C-5E77-539D-AB0386D8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C8180D-F032-83A5-9E75-669AC1223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A66D1-E093-1037-89A9-7E0072CB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02A-4A42-4056-BF0D-E1F18123C8C2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0D87D-693E-EC88-2BF7-714C4E80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8506EB-39CE-E8A6-874C-CC2D0B4C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09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731D64F-F818-947B-1352-D9E17AD2D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88F676-C836-1E40-906C-F616BCC6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7ACB0B-FB55-F00C-3175-849F6135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06D9-6619-4411-8A77-C2D5F409CE51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C51A85-0D44-1400-A354-F6132DF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817598-66D2-8DC4-F6D8-930EED27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5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74395-A282-368C-9D57-3BDD48BC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6DC2B1-68A1-BE4E-0CCF-6B4A23B0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06572-D142-7BB5-5088-FF269739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35A9-EEBF-4CEB-8AD8-BDC498FBECE9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DF024F-D907-F9CB-9BD0-1A72F25B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E905E8-6280-988E-4695-20F8EFED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09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1E97C-FCEA-F037-9648-B2D436C7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79F56D-7E67-90BF-CFCB-052791F05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9A4003-91DC-1319-459F-0563C63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B6BB0-0795-4C0C-BF32-93D8583F303D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BB278-02AC-C2A8-0D30-F0757741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E1C5C-F35E-1F81-ADEB-B5EAC54E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34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9D3A-DF1C-FBB6-7AEB-76F33030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28C498-7F35-76D8-A7E2-F6E81DF8B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4F0FAC-A574-569B-CFB5-747B13D1A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92ECB7-769F-A631-4E5F-FDA1636C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0A71-84F9-44AF-BDC7-44613CF0540E}" type="datetime1">
              <a:rPr lang="de-CH" smtClean="0"/>
              <a:t>28.05.2025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460288-8832-8080-B104-496AC32B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496B19-DE07-5D7B-37AE-4ECF4B00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18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726D0-9BC9-F1DC-16C5-FDDE5AA3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72F6F3-2887-1EBF-0537-106EF763B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61B9E5-59A8-3181-7ED0-C0E354488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1F9D6-3AE5-111E-67CD-0315C245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127FB4-5ACA-D30C-9CC9-5C136EA13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E2D8A0-A08D-E974-F062-D139A969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C87D7-259E-4FD9-9396-A23EE2D53256}" type="datetime1">
              <a:rPr lang="de-CH" smtClean="0"/>
              <a:t>28.05.2025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DE79A06-9F0A-B628-7AED-8569E107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4ED141-6498-9A60-F21B-CEEF3EB5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D1237-EEC2-9413-AA26-2D83DD84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886F39-6F25-826C-2546-580EF20D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2A9F-36D5-4F9E-B1BE-72228F26E36A}" type="datetime1">
              <a:rPr lang="de-CH" smtClean="0"/>
              <a:t>28.05.2025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D0F3D-B456-B25D-FFDD-87AFCA8E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382C98-49A8-E733-D931-2F69B1C5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59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E7EA53-AB26-4B2D-1F76-2C3DCFA5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70D1-38DE-4DC5-B0A2-917A760D5FC7}" type="datetime1">
              <a:rPr lang="de-CH" smtClean="0"/>
              <a:t>28.05.2025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03EC2D-BCAD-6466-4F01-14C9C78C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2A84C1-7A83-834A-FDDC-542E79ED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36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DDC90-ADAC-4306-F29D-1056BF24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0C78E-AE4F-12C5-AF08-83C77DD0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BB175E-73DD-E7E3-7145-155A53BE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B52601-049B-259D-C90D-9C9952DF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3C06C-24BD-4DA9-9728-6190A95F5398}" type="datetime1">
              <a:rPr lang="de-CH" smtClean="0"/>
              <a:t>28.05.2025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134C9A-C85E-9995-0F15-8B459D16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DA6A1D-4A0F-C845-B2F9-C9011720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59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809F5-AAEA-EBAA-DAFA-852C9D27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7A113E-D766-A349-FD21-31AA4DC44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3B21D-19CC-D818-637C-5F6C10AA7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604BB-23F4-D5E4-E2F8-FF0D8B14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C241-C387-4BA1-BA85-EA9EE4935177}" type="datetime1">
              <a:rPr lang="de-CH" smtClean="0"/>
              <a:t>28.05.2025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391D8D-DD93-7AF6-6C06-FE1E91F0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30823-660B-51C5-9D6D-D4B8870E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70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FB6E439-BC58-EB6D-5959-789B4ECF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2563D-1741-6560-8CF5-4885300E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A928C9-D353-21C3-85FD-6454D941C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C35E78-4C68-4D19-9B50-0948C8EEC15D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C5DA41-8941-116F-16EC-3F6588826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D3207-8E22-016B-7377-BB47599C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CC9DF-2762-403A-8E3C-C79E9D9605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07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9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1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846AD-56B8-9CF8-8FCA-0708F079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51C2E-E564-7B24-19B5-08776A610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4632"/>
            <a:ext cx="6081713" cy="3566160"/>
          </a:xfrm>
        </p:spPr>
        <p:txBody>
          <a:bodyPr>
            <a:normAutofit/>
          </a:bodyPr>
          <a:lstStyle/>
          <a:p>
            <a:pPr algn="l"/>
            <a:r>
              <a:rPr lang="de-DE" sz="5100">
                <a:solidFill>
                  <a:srgbClr val="FFFFFF"/>
                </a:solidFill>
                <a:latin typeface="Aptos Display"/>
              </a:rPr>
              <a:t>Markteintrittsstrategie für Solarenergie in der Schweiz</a:t>
            </a:r>
            <a:endParaRPr lang="en-US" sz="5100">
              <a:solidFill>
                <a:srgbClr val="FFFFFF"/>
              </a:solidFill>
              <a:latin typeface="Aptos Display"/>
            </a:endParaRPr>
          </a:p>
          <a:p>
            <a:pPr algn="l"/>
            <a:endParaRPr lang="de-DE" sz="5100">
              <a:solidFill>
                <a:srgbClr val="FFFFFF"/>
              </a:solidFill>
              <a:latin typeface="Aptos Display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88AA3A-5120-5DE3-52F0-B8BAD9211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80560"/>
            <a:ext cx="6081713" cy="1572768"/>
          </a:xfrm>
        </p:spPr>
        <p:txBody>
          <a:bodyPr>
            <a:normAutofit/>
          </a:bodyPr>
          <a:lstStyle/>
          <a:p>
            <a:pPr algn="l"/>
            <a:r>
              <a:rPr lang="de-CH" sz="2000">
                <a:solidFill>
                  <a:srgbClr val="FFFFFF"/>
                </a:solidFill>
              </a:rPr>
              <a:t>Semesteraufgabe </a:t>
            </a:r>
            <a:r>
              <a:rPr lang="de-DE" sz="2000">
                <a:solidFill>
                  <a:srgbClr val="FFFFFF"/>
                </a:solidFill>
              </a:rPr>
              <a:t>Business Intelligence &amp; Analytics </a:t>
            </a:r>
            <a:endParaRPr lang="de-CH" sz="2000">
              <a:solidFill>
                <a:srgbClr val="FFFFFF"/>
              </a:solidFill>
            </a:endParaRPr>
          </a:p>
          <a:p>
            <a:pPr algn="l"/>
            <a:r>
              <a:rPr lang="de-CH" sz="2000">
                <a:solidFill>
                  <a:srgbClr val="FFFFFF"/>
                </a:solidFill>
              </a:rPr>
              <a:t>Dozent: Dr. Alen Doko</a:t>
            </a:r>
          </a:p>
          <a:p>
            <a:pPr algn="l"/>
            <a:r>
              <a:rPr lang="de-CH" sz="2000">
                <a:solidFill>
                  <a:srgbClr val="FFFFFF"/>
                </a:solidFill>
              </a:rPr>
              <a:t>Studierende: André Winkler, Amel Kujovic, Fabienne Ghirardin</a:t>
            </a:r>
            <a:endParaRPr lang="de-DE" sz="2000">
              <a:solidFill>
                <a:srgbClr val="FFFFFF"/>
              </a:solidFill>
            </a:endParaRPr>
          </a:p>
        </p:txBody>
      </p:sp>
      <p:sp>
        <p:nvSpPr>
          <p:cNvPr id="1044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icture containing logo&#10;&#10;Description automatically generated, Bild">
            <a:extLst>
              <a:ext uri="{FF2B5EF4-FFF2-40B4-BE49-F238E27FC236}">
                <a16:creationId xmlns:a16="http://schemas.microsoft.com/office/drawing/2014/main" id="{9A8CB7F6-AABF-DC4A-0014-3526BFCF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7654" y="4653670"/>
            <a:ext cx="3931920" cy="5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C36C4-55C1-483F-6D08-F4BBA97D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595" y="135037"/>
            <a:ext cx="4465899" cy="44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D421-6935-78F8-E3F9-E8D8C0CF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0A219-D0B5-3A46-AE26-D1834784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761BB2-A635-CD63-0895-DB11A8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48B0E0AD-4492-321C-2650-B54ADCA09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365490"/>
              </p:ext>
            </p:extLst>
          </p:nvPr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1424081-1206-E151-7001-E7999D168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958" y="1718289"/>
            <a:ext cx="7951887" cy="42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2F94E-8EBE-A3D5-28EA-097861E5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EC1576-5800-5B6A-AD58-EFB2D1BA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2CAF75-FE2D-B794-616C-DECD3A83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0D90DEAC-2018-1BF6-1FEE-A532C18C2A03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F0DD5575-E121-F8AA-A3F6-0C94BF8E5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089" y="1499568"/>
            <a:ext cx="8543986" cy="42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1EBE2B-916D-C411-7A17-B54564E4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35A9-EEBF-4CEB-8AD8-BDC498FBECE9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22A3B-FB6C-13D6-2A94-BDA94536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87353E-9AE6-4190-CFB5-5381FEEE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6339CB-2F3E-5DF4-31B0-3C9F3EAC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9" y="1399961"/>
            <a:ext cx="6187530" cy="35269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2AE917-61FC-AC31-FBA1-4AECA237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66" y="1401619"/>
            <a:ext cx="5616479" cy="3523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C85357-B739-CDA2-C00D-C332D6D17ED4}"/>
              </a:ext>
            </a:extLst>
          </p:cNvPr>
          <p:cNvSpPr/>
          <p:nvPr/>
        </p:nvSpPr>
        <p:spPr>
          <a:xfrm>
            <a:off x="4015209" y="1831657"/>
            <a:ext cx="1921886" cy="163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DD9B6E8-5AFF-74A3-E286-A6BA726DD4C1}"/>
              </a:ext>
            </a:extLst>
          </p:cNvPr>
          <p:cNvSpPr/>
          <p:nvPr/>
        </p:nvSpPr>
        <p:spPr>
          <a:xfrm>
            <a:off x="4555544" y="2007778"/>
            <a:ext cx="3178304" cy="1811313"/>
          </a:xfrm>
          <a:prstGeom prst="rightArrow">
            <a:avLst/>
          </a:prstGeom>
          <a:solidFill>
            <a:srgbClr val="ED7D31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+4.5% in 10 Jahren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7349DF1-FE9A-C2D1-FAF3-6DEFFA9361E4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051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25B47B-68EC-FF67-CB80-1BBFEEE0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35A9-EEBF-4CEB-8AD8-BDC498FBECE9}" type="datetime1">
              <a:rPr lang="de-CH" smtClean="0"/>
              <a:t>28.05.2025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39040F-8EFF-4FDA-F8B3-0E0D0207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BINA - Business Intelligence &amp; Analytics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291F23-8012-1FBC-ED26-6CB3D53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CC9DF-2762-403A-8E3C-C79E9D960556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5C6DBB-1292-4FBB-51AB-45F0124B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525"/>
            <a:ext cx="7074562" cy="32924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BC8C4F4-E88B-C9A2-8A65-938CB57EF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43" y="3206574"/>
            <a:ext cx="6341086" cy="3049648"/>
          </a:xfrm>
          <a:prstGeom prst="rect">
            <a:avLst/>
          </a:prstGeom>
        </p:spPr>
      </p:pic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7C71103-72C4-08E3-B4AD-169505C37450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05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7AD2-9A13-729F-FEC9-85F6F91A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04938D-8F33-5028-944A-960530A0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BC0525-EC08-FB77-1FBC-A631F9D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DEEAA286-103A-27AE-A532-B84992951F0B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615C609-8A91-7EDA-777B-1A9940B475DA}"/>
              </a:ext>
            </a:extLst>
          </p:cNvPr>
          <p:cNvSpPr txBox="1"/>
          <p:nvPr/>
        </p:nvSpPr>
        <p:spPr>
          <a:xfrm>
            <a:off x="1554309" y="2274838"/>
            <a:ext cx="88669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Aufgrund der Analysen und besonders der Prognosen wurde folgendes festgestellt:</a:t>
            </a:r>
            <a:b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</a:br>
            <a:endParaRPr lang="de-DE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000000"/>
                </a:solidFill>
                <a:latin typeface="Aptos Narrow" panose="020B0004020202020204" pitchFamily="34" charset="0"/>
              </a:rPr>
              <a:t>Geeignetste</a:t>
            </a:r>
            <a: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Standort für den Hauptsitz der </a:t>
            </a:r>
            <a:r>
              <a:rPr lang="de-DE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AmFaAn</a:t>
            </a:r>
            <a: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Energy AG liegt im Kanton Zürich</a:t>
            </a:r>
            <a:endParaRPr lang="de-DE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Das Potential von Solarenergie ist noch lange nicht ausgeschöpft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000000"/>
                </a:solidFill>
                <a:latin typeface="Aptos Narrow" panose="020B0004020202020204" pitchFamily="34" charset="0"/>
              </a:rPr>
              <a:t>H</a:t>
            </a:r>
            <a:r>
              <a:rPr lang="de-DE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öhere Wirkungsgrade und sinkende Installationskosten  wirken  sich positiv auf die Wirtschaftlichkeit und Rentabilität von PV-Anlagen. Dies auch für kleinere Projekte.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81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FBEF6-7F7E-00E0-CEFD-546BCF2F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F77CDA-B9F5-2F59-57B6-98CE3C0D7005}"/>
              </a:ext>
            </a:extLst>
          </p:cNvPr>
          <p:cNvSpPr txBox="1"/>
          <p:nvPr/>
        </p:nvSpPr>
        <p:spPr>
          <a:xfrm>
            <a:off x="838200" y="2001574"/>
            <a:ext cx="10507579" cy="417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0" err="1"/>
              <a:t>Vielen</a:t>
            </a:r>
            <a:r>
              <a:rPr lang="en-US" sz="5000"/>
              <a:t> Dank für die </a:t>
            </a:r>
            <a:r>
              <a:rPr lang="en-US" sz="5000" err="1"/>
              <a:t>Aufmerksamkeit</a:t>
            </a:r>
            <a:r>
              <a:rPr lang="en-US" sz="5000"/>
              <a:t> 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3F33B-C263-BCBD-9111-5BCD79BB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5/28/2025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9F3D3-ED79-F62F-E5A9-E25BD603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06DFF7-56D4-45B8-1600-19E71D61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FEF137D-6B00-D369-F51D-24F8D61EC3A5}"/>
              </a:ext>
            </a:extLst>
          </p:cNvPr>
          <p:cNvSpPr/>
          <p:nvPr/>
        </p:nvSpPr>
        <p:spPr>
          <a:xfrm>
            <a:off x="838200" y="3209365"/>
            <a:ext cx="10269071" cy="1643153"/>
          </a:xfrm>
          <a:prstGeom prst="rect">
            <a:avLst/>
          </a:prstGeom>
          <a:solidFill>
            <a:srgbClr val="A02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bg1"/>
                </a:solidFill>
              </a:rPr>
              <a:t>„Wir machen regionale Sonnenenergie messbar, nutzbar und wirtschaftlich – für eine unabhängige und klimafreundliche Schweiz.“</a:t>
            </a:r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B94E5-9627-2FF2-94D5-B0B8AB4A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558" y="2214067"/>
            <a:ext cx="9552562" cy="790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 sz="2400"/>
              <a:t>Datengetriebene Entscheidungen mit Fokus auf Photovoltaiklösungen für Privatpersonen, Unternehmen und öffentliche Institutionen</a:t>
            </a:r>
            <a:endParaRPr lang="en-US" sz="2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44C99A-35D2-47C8-C7B1-70526E9E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47FF24-3DED-46D6-8417-5E7E4AE185EA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A4EEB4-1E0B-5F16-A43B-41B76FA8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4A44BD-5064-D860-500F-E12A5CFB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D169D-D9EF-76C0-E5E2-AF3CB399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C11A61-5FF9-ABB4-D6A8-E2420D9FC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0D1B6C-CE1F-818D-CB3D-07FBCDBFF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8993C95-78BB-31FC-9E03-9B66B655E97C}"/>
              </a:ext>
            </a:extLst>
          </p:cNvPr>
          <p:cNvSpPr txBox="1"/>
          <p:nvPr/>
        </p:nvSpPr>
        <p:spPr>
          <a:xfrm>
            <a:off x="417852" y="311285"/>
            <a:ext cx="1126463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5000"/>
              <a:t>Ziele der </a:t>
            </a:r>
            <a:r>
              <a:rPr lang="de-CH" sz="5000" err="1"/>
              <a:t>AmFaAn</a:t>
            </a:r>
            <a:r>
              <a:rPr lang="de-CH" sz="5000"/>
              <a:t> Energy AG</a:t>
            </a:r>
          </a:p>
        </p:txBody>
      </p:sp>
    </p:spTree>
    <p:extLst>
      <p:ext uri="{BB962C8B-B14F-4D97-AF65-F5344CB8AC3E}">
        <p14:creationId xmlns:p14="http://schemas.microsoft.com/office/powerpoint/2010/main" val="128959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563F-89B5-E18F-DE25-AC9FCC9B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8B9CF8-7B01-A85A-70A6-4776161E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EDB90-AF6B-395A-4818-3338CFE6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F9437C-5FCD-DFE5-8A19-3302FC0B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54625640-1C15-3DEE-A472-ED9770CA6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387127"/>
              </p:ext>
            </p:extLst>
          </p:nvPr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A6A43573-EC39-ADC4-DFEA-8EF7677C06A5}"/>
              </a:ext>
            </a:extLst>
          </p:cNvPr>
          <p:cNvSpPr txBox="1"/>
          <p:nvPr/>
        </p:nvSpPr>
        <p:spPr>
          <a:xfrm>
            <a:off x="1431630" y="2096655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/>
              <a:t>Definition der Ziele und Informationsbedürfnisse ermitteln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39D2BE5-AB58-C467-DDAC-80D8E8A967C3}"/>
              </a:ext>
            </a:extLst>
          </p:cNvPr>
          <p:cNvSpPr txBox="1"/>
          <p:nvPr/>
        </p:nvSpPr>
        <p:spPr>
          <a:xfrm>
            <a:off x="1415466" y="2687782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de-DE"/>
              <a:t> Zentral war die Frage "Was müssen wir wissen, um fundierte Entscheidungen über Standortwahl, Marktstrategie und Produktangebot treffen zu können?"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4D5CEC5-132E-EB7F-7F3C-18F8DD6C28BB}"/>
              </a:ext>
            </a:extLst>
          </p:cNvPr>
          <p:cNvSpPr txBox="1"/>
          <p:nvPr/>
        </p:nvSpPr>
        <p:spPr>
          <a:xfrm>
            <a:off x="1431630" y="3523888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de-DE"/>
              <a:t>Unterfragen formuliert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B30C61B-DB47-C33D-41A2-C43B1BECB9BB}"/>
              </a:ext>
            </a:extLst>
          </p:cNvPr>
          <p:cNvSpPr txBox="1"/>
          <p:nvPr/>
        </p:nvSpPr>
        <p:spPr>
          <a:xfrm>
            <a:off x="1415466" y="4082995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de-DE"/>
              <a:t>Anhand dieser, ermittelt welche Daten wir benötigen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AB35B1-5958-AB5B-3656-FF3DFD33FB80}"/>
              </a:ext>
            </a:extLst>
          </p:cNvPr>
          <p:cNvSpPr txBox="1"/>
          <p:nvPr/>
        </p:nvSpPr>
        <p:spPr>
          <a:xfrm>
            <a:off x="1415466" y="46421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de-DE"/>
              <a:t>Datenquellen des Dozenten und weitere Datenquellen konsultiert</a:t>
            </a:r>
          </a:p>
        </p:txBody>
      </p:sp>
    </p:spTree>
    <p:extLst>
      <p:ext uri="{BB962C8B-B14F-4D97-AF65-F5344CB8AC3E}">
        <p14:creationId xmlns:p14="http://schemas.microsoft.com/office/powerpoint/2010/main" val="7835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5D290-0F4A-2946-3948-5759B910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5793A0-02C3-56D0-AB4E-72C8124A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0333FF-75F0-589B-036F-E091E38F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D60CA0-92D8-5774-1919-7B128B9D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A05E0C3C-7912-6A44-7637-C7B522809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625444"/>
              </p:ext>
            </p:extLst>
          </p:nvPr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46224E6-8F40-AC4E-0091-1A348B15D2F8}"/>
              </a:ext>
            </a:extLst>
          </p:cNvPr>
          <p:cNvSpPr txBox="1"/>
          <p:nvPr/>
        </p:nvSpPr>
        <p:spPr>
          <a:xfrm>
            <a:off x="1496291" y="2195855"/>
            <a:ext cx="91994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320’076 Datensätze und aufgerundet 38,22 MB verarbeitet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4 Quellen MeteoSchweiz, Bundesamt für Energie, Verband unabhängiger Energieerzeuger und Bundesamt für Statistik</a:t>
            </a:r>
          </a:p>
          <a:p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Herausforderungen: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Datenvollständigkeit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Matching zwischen verschiedenen Datensätzen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Standardisierung von Formaten sowie die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Performanceprobleme beim Zugriff auf externe Schnittstellen (z. B. APIs).</a:t>
            </a: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DC0EF-7663-71B5-E5FD-1114E879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88FDC5-D8BC-D92B-CFC4-5C02A641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19AB6-B7F5-7E2A-4D1F-2E7BFC8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D3D71-4C99-1783-A0C6-7E8D4CB6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BC821FE0-3E68-53C0-6C03-95E7FCEE2B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992068"/>
              </p:ext>
            </p:extLst>
          </p:nvPr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EDB5F92E-D36B-87B8-6602-24A1AA190B83}"/>
              </a:ext>
            </a:extLst>
          </p:cNvPr>
          <p:cNvSpPr txBox="1"/>
          <p:nvPr/>
        </p:nvSpPr>
        <p:spPr>
          <a:xfrm>
            <a:off x="1296537" y="2033516"/>
            <a:ext cx="784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Anhand der gesammelten Daten wurden verschiedene Analyseverfahren angewandt: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F71D8B-F3C1-B117-6316-4D93EA7D10BD}"/>
              </a:ext>
            </a:extLst>
          </p:cNvPr>
          <p:cNvSpPr txBox="1"/>
          <p:nvPr/>
        </p:nvSpPr>
        <p:spPr>
          <a:xfrm>
            <a:off x="2890981" y="304077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Korrelations- und Regressionsanalysen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Zeitreihenanalysen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Geografische Analysen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Clusterbildung und Potenzialklassifizierung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Prognosen</a:t>
            </a:r>
          </a:p>
        </p:txBody>
      </p:sp>
    </p:spTree>
    <p:extLst>
      <p:ext uri="{BB962C8B-B14F-4D97-AF65-F5344CB8AC3E}">
        <p14:creationId xmlns:p14="http://schemas.microsoft.com/office/powerpoint/2010/main" val="138846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E6D6F-3F57-DE89-457A-E0F4DC58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D4A86-774A-5457-1547-6A9C8D70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4E467-FDF5-BD23-BBEA-5FE854ED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57300A-E38F-EA29-9418-3D291D2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A2C948EB-2E21-9637-E48D-0D5DC4FAB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873671"/>
              </p:ext>
            </p:extLst>
          </p:nvPr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194B15E-F3AF-1D62-6443-A591C02C216A}"/>
              </a:ext>
            </a:extLst>
          </p:cNvPr>
          <p:cNvSpPr txBox="1"/>
          <p:nvPr/>
        </p:nvSpPr>
        <p:spPr>
          <a:xfrm>
            <a:off x="2057400" y="29673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Google-</a:t>
            </a:r>
            <a:r>
              <a:rPr lang="de-CH" err="1"/>
              <a:t>Colab</a:t>
            </a:r>
            <a:r>
              <a:rPr lang="de-CH"/>
              <a:t>-Notebook, Präsentation, Video und mündliche Prüfung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26 Visualisierung der Auswertungen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16 verschiedene Arten von Visualisierungen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9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F74F-B8BF-4B3F-1122-94A39B3D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C6DDF7-2525-95ED-A494-53132345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E01D3-3837-C833-1F34-38576349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532C2-BBB6-2592-A66A-375D4139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3495C580-7D67-0298-3C95-DBE88F621658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E3CC2EA8-D2CB-6F71-7D6C-A059A322B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58" y="1490217"/>
            <a:ext cx="9108253" cy="45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98024-BF40-69EB-7BDD-EFA582CA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81B822-43B8-80B0-801C-1499C261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54254-4ADB-26EC-B0A1-54A882EA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DD6FF5-19FB-A5E1-F0B8-1DE04496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D62137D3-FD3B-6D91-30FF-EAB0C186581D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F740B8BD-87FE-37C8-9139-558F8ADDE85F}"/>
              </a:ext>
            </a:extLst>
          </p:cNvPr>
          <p:cNvSpPr txBox="1"/>
          <p:nvPr/>
        </p:nvSpPr>
        <p:spPr>
          <a:xfrm>
            <a:off x="2983832" y="2791326"/>
            <a:ext cx="582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Video </a:t>
            </a:r>
            <a:r>
              <a:rPr lang="de-CH" err="1"/>
              <a:t>grafik</a:t>
            </a:r>
            <a:r>
              <a:rPr lang="de-CH"/>
              <a:t> </a:t>
            </a:r>
            <a:r>
              <a:rPr lang="de-CH" err="1"/>
              <a:t>einspeisvergütung</a:t>
            </a:r>
            <a:r>
              <a:rPr lang="de-CH"/>
              <a:t> </a:t>
            </a:r>
            <a:r>
              <a:rPr lang="de-CH" err="1"/>
              <a:t>annimiert</a:t>
            </a:r>
            <a:endParaRPr lang="de-DE"/>
          </a:p>
        </p:txBody>
      </p:sp>
      <p:pic>
        <p:nvPicPr>
          <p:cNvPr id="19" name="Einspeisevergütung">
            <a:hlinkClick r:id="" action="ppaction://media"/>
            <a:extLst>
              <a:ext uri="{FF2B5EF4-FFF2-40B4-BE49-F238E27FC236}">
                <a16:creationId xmlns:a16="http://schemas.microsoft.com/office/drawing/2014/main" id="{17453034-2ADF-9979-271C-83A08AF4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1305" y="1526004"/>
            <a:ext cx="7756358" cy="40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5ED9-70C3-AFC4-9C26-E289E52B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17887E-45E7-4464-6933-06A7FCDF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CBA42-9498-41C3-A5B0-15AC0885FB8D}" type="datetime1">
              <a:rPr lang="de-CH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28.05.2025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257A49-84CB-22AB-E31E-8F3A9DA4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BINA - Business Intelligence &amp; Analytics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E23ADA-36AB-F97E-8C19-AB186D0A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3CC9DF-2762-403A-8E3C-C79E9D96055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F7C91B63-A9E1-6A77-B194-DC88630BAC79}"/>
              </a:ext>
            </a:extLst>
          </p:cNvPr>
          <p:cNvGraphicFramePr>
            <a:graphicFrameLocks/>
          </p:cNvGraphicFramePr>
          <p:nvPr/>
        </p:nvGraphicFramePr>
        <p:xfrm>
          <a:off x="3226090" y="166255"/>
          <a:ext cx="8799655" cy="118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736F9BA1-0AF2-6E6D-DA33-FAA70A611634}"/>
              </a:ext>
            </a:extLst>
          </p:cNvPr>
          <p:cNvSpPr txBox="1"/>
          <p:nvPr/>
        </p:nvSpPr>
        <p:spPr>
          <a:xfrm>
            <a:off x="2983832" y="2791326"/>
            <a:ext cx="582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err="1"/>
              <a:t>Chloroplethenkarte</a:t>
            </a:r>
            <a:r>
              <a:rPr lang="de-CH"/>
              <a:t> </a:t>
            </a:r>
            <a:r>
              <a:rPr lang="de-CH" err="1"/>
              <a:t>video</a:t>
            </a:r>
            <a:endParaRPr lang="de-DE"/>
          </a:p>
        </p:txBody>
      </p:sp>
      <p:pic>
        <p:nvPicPr>
          <p:cNvPr id="19" name="Chloroplethenkarte">
            <a:hlinkClick r:id="" action="ppaction://media"/>
            <a:extLst>
              <a:ext uri="{FF2B5EF4-FFF2-40B4-BE49-F238E27FC236}">
                <a16:creationId xmlns:a16="http://schemas.microsoft.com/office/drawing/2014/main" id="{1AF47D34-509D-5915-A290-FB60A05BA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77594" y="1479883"/>
            <a:ext cx="7682833" cy="4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d41aab-409e-40d5-84e1-84f525b1c0dd" xsi:nil="true"/>
    <lcf76f155ced4ddcb4097134ff3c332f xmlns="0583cc33-0774-4a9d-80c3-54714bc7ea0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448DC3D8B7984196B21D21976A7423" ma:contentTypeVersion="12" ma:contentTypeDescription="Ein neues Dokument erstellen." ma:contentTypeScope="" ma:versionID="2b3217b91c9d24001e48eaa1814b8088">
  <xsd:schema xmlns:xsd="http://www.w3.org/2001/XMLSchema" xmlns:xs="http://www.w3.org/2001/XMLSchema" xmlns:p="http://schemas.microsoft.com/office/2006/metadata/properties" xmlns:ns2="0583cc33-0774-4a9d-80c3-54714bc7ea00" xmlns:ns3="17d41aab-409e-40d5-84e1-84f525b1c0dd" targetNamespace="http://schemas.microsoft.com/office/2006/metadata/properties" ma:root="true" ma:fieldsID="2ca6a8446306ef0c49829b0755362613" ns2:_="" ns3:_="">
    <xsd:import namespace="0583cc33-0774-4a9d-80c3-54714bc7ea00"/>
    <xsd:import namespace="17d41aab-409e-40d5-84e1-84f525b1c0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3cc33-0774-4a9d-80c3-54714bc7ea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f212c26d-ba8a-401b-a725-3045b2045b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41aab-409e-40d5-84e1-84f525b1c0d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5070852-3d67-4a53-aad1-403e1ffd1a10}" ma:internalName="TaxCatchAll" ma:showField="CatchAllData" ma:web="17d41aab-409e-40d5-84e1-84f525b1c0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4D07DE-D9F0-41E9-8ADA-E9B7E1CE7F1D}">
  <ds:schemaRefs>
    <ds:schemaRef ds:uri="0583cc33-0774-4a9d-80c3-54714bc7ea00"/>
    <ds:schemaRef ds:uri="17d41aab-409e-40d5-84e1-84f525b1c0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4566DF-A0E5-4070-9FD9-943CD70A1CEA}">
  <ds:schemaRefs>
    <ds:schemaRef ds:uri="0583cc33-0774-4a9d-80c3-54714bc7ea00"/>
    <ds:schemaRef ds:uri="17d41aab-409e-40d5-84e1-84f525b1c0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CEF3AE-DCDB-46E5-826E-87F6557B157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6e70fa3-1c7a-4aa2-a25e-836eea52ca22}" enabled="0" method="" siteId="{a6e70fa3-1c7a-4aa2-a25e-836eea52ca2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Breitbild</PresentationFormat>
  <Paragraphs>182</Paragraphs>
  <Slides>15</Slides>
  <Notes>15</Notes>
  <HiddenSlides>3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Aptos Narrow</vt:lpstr>
      <vt:lpstr>Arial</vt:lpstr>
      <vt:lpstr>Office</vt:lpstr>
      <vt:lpstr>Markteintrittsstrategie für Solarenergie in der Schweiz </vt:lpstr>
      <vt:lpstr>Datengetriebene Entscheidungen mit Fokus auf Photovoltaiklösungen für Privatpersonen, Unternehmen und öffentliche Institutionen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Fabienne Ghirardin</dc:creator>
  <cp:lastModifiedBy>André Winkler</cp:lastModifiedBy>
  <cp:revision>1</cp:revision>
  <dcterms:created xsi:type="dcterms:W3CDTF">2025-05-04T10:42:15Z</dcterms:created>
  <dcterms:modified xsi:type="dcterms:W3CDTF">2025-05-28T20:08:42Z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0x0101001E448DC3D8B7984196B21D21976A7423</vt:lpwstr>
  </property>
  <property fmtid="{D5CDD505-2E9C-101B-9397-08002B2CF9AE}" pid="3" name="MediaServiceImageTags">
    <vt:lpwstr/>
  </property>
</Properties>
</file>